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ags/tag19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74" r:id="rId2"/>
    <p:sldMasterId id="2147483687" r:id="rId3"/>
    <p:sldMasterId id="2147483714" r:id="rId4"/>
    <p:sldMasterId id="2147483726" r:id="rId5"/>
    <p:sldMasterId id="2147483738" r:id="rId6"/>
    <p:sldMasterId id="2147483751" r:id="rId7"/>
    <p:sldMasterId id="2147483764" r:id="rId8"/>
    <p:sldMasterId id="2147483770" r:id="rId9"/>
    <p:sldMasterId id="2147483782" r:id="rId10"/>
    <p:sldMasterId id="2147483794" r:id="rId11"/>
  </p:sldMasterIdLst>
  <p:notesMasterIdLst>
    <p:notesMasterId r:id="rId66"/>
  </p:notesMasterIdLst>
  <p:handoutMasterIdLst>
    <p:handoutMasterId r:id="rId67"/>
  </p:handoutMasterIdLst>
  <p:sldIdLst>
    <p:sldId id="835" r:id="rId12"/>
    <p:sldId id="1047" r:id="rId13"/>
    <p:sldId id="583" r:id="rId14"/>
    <p:sldId id="534" r:id="rId15"/>
    <p:sldId id="261" r:id="rId16"/>
    <p:sldId id="1048" r:id="rId17"/>
    <p:sldId id="1049" r:id="rId18"/>
    <p:sldId id="1050" r:id="rId19"/>
    <p:sldId id="1051" r:id="rId20"/>
    <p:sldId id="262" r:id="rId21"/>
    <p:sldId id="264" r:id="rId22"/>
    <p:sldId id="266" r:id="rId23"/>
    <p:sldId id="1059" r:id="rId24"/>
    <p:sldId id="1066" r:id="rId25"/>
    <p:sldId id="1067" r:id="rId26"/>
    <p:sldId id="1068" r:id="rId27"/>
    <p:sldId id="485" r:id="rId28"/>
    <p:sldId id="527" r:id="rId29"/>
    <p:sldId id="1027" r:id="rId30"/>
    <p:sldId id="989" r:id="rId31"/>
    <p:sldId id="1035" r:id="rId32"/>
    <p:sldId id="276" r:id="rId33"/>
    <p:sldId id="1036" r:id="rId34"/>
    <p:sldId id="1037" r:id="rId35"/>
    <p:sldId id="1038" r:id="rId36"/>
    <p:sldId id="1039" r:id="rId37"/>
    <p:sldId id="1040" r:id="rId38"/>
    <p:sldId id="1002" r:id="rId39"/>
    <p:sldId id="1069" r:id="rId40"/>
    <p:sldId id="423" r:id="rId41"/>
    <p:sldId id="417" r:id="rId42"/>
    <p:sldId id="1032" r:id="rId43"/>
    <p:sldId id="1070" r:id="rId44"/>
    <p:sldId id="1064" r:id="rId45"/>
    <p:sldId id="258" r:id="rId46"/>
    <p:sldId id="313" r:id="rId47"/>
    <p:sldId id="321" r:id="rId48"/>
    <p:sldId id="795" r:id="rId49"/>
    <p:sldId id="801" r:id="rId50"/>
    <p:sldId id="802" r:id="rId51"/>
    <p:sldId id="827" r:id="rId52"/>
    <p:sldId id="800" r:id="rId53"/>
    <p:sldId id="297" r:id="rId54"/>
    <p:sldId id="323" r:id="rId55"/>
    <p:sldId id="325" r:id="rId56"/>
    <p:sldId id="324" r:id="rId57"/>
    <p:sldId id="320" r:id="rId58"/>
    <p:sldId id="384" r:id="rId59"/>
    <p:sldId id="385" r:id="rId60"/>
    <p:sldId id="388" r:id="rId61"/>
    <p:sldId id="389" r:id="rId62"/>
    <p:sldId id="259" r:id="rId63"/>
    <p:sldId id="355" r:id="rId64"/>
    <p:sldId id="1071" r:id="rId6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AEE1610-0505-CA4A-BCC7-AA58FD6B1707}">
          <p14:sldIdLst>
            <p14:sldId id="835"/>
            <p14:sldId id="1047"/>
            <p14:sldId id="583"/>
            <p14:sldId id="534"/>
            <p14:sldId id="261"/>
            <p14:sldId id="1048"/>
            <p14:sldId id="1049"/>
            <p14:sldId id="1050"/>
            <p14:sldId id="1051"/>
            <p14:sldId id="262"/>
            <p14:sldId id="264"/>
            <p14:sldId id="266"/>
            <p14:sldId id="1059"/>
            <p14:sldId id="1066"/>
            <p14:sldId id="1067"/>
            <p14:sldId id="1068"/>
            <p14:sldId id="485"/>
            <p14:sldId id="527"/>
            <p14:sldId id="1027"/>
            <p14:sldId id="989"/>
            <p14:sldId id="1035"/>
            <p14:sldId id="276"/>
            <p14:sldId id="1036"/>
            <p14:sldId id="1037"/>
            <p14:sldId id="1038"/>
            <p14:sldId id="1039"/>
            <p14:sldId id="1040"/>
            <p14:sldId id="1002"/>
            <p14:sldId id="1069"/>
            <p14:sldId id="423"/>
            <p14:sldId id="417"/>
            <p14:sldId id="1032"/>
            <p14:sldId id="1070"/>
            <p14:sldId id="1064"/>
            <p14:sldId id="258"/>
            <p14:sldId id="313"/>
            <p14:sldId id="321"/>
            <p14:sldId id="795"/>
            <p14:sldId id="801"/>
            <p14:sldId id="802"/>
            <p14:sldId id="827"/>
            <p14:sldId id="800"/>
            <p14:sldId id="297"/>
            <p14:sldId id="323"/>
            <p14:sldId id="325"/>
            <p14:sldId id="324"/>
            <p14:sldId id="320"/>
            <p14:sldId id="384"/>
            <p14:sldId id="385"/>
            <p14:sldId id="388"/>
            <p14:sldId id="389"/>
            <p14:sldId id="259"/>
            <p14:sldId id="355"/>
            <p14:sldId id="1071"/>
          </p14:sldIdLst>
        </p14:section>
      </p14:sectionLst>
    </p:ext>
    <p:ext uri="{EFAFB233-063F-42B5-8137-9DF3F51BA10A}">
      <p15:sldGuideLst xmlns:p15="http://schemas.microsoft.com/office/powerpoint/2012/main">
        <p15:guide id="1" orient="horz" pos="2880">
          <p15:clr>
            <a:srgbClr val="A4A3A4"/>
          </p15:clr>
        </p15:guide>
        <p15:guide id="2" orient="horz" pos="1392">
          <p15:clr>
            <a:srgbClr val="A4A3A4"/>
          </p15:clr>
        </p15:guide>
        <p15:guide id="3" pos="3840">
          <p15:clr>
            <a:srgbClr val="A4A3A4"/>
          </p15:clr>
        </p15:guide>
        <p15:guide id="4" pos="192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verick Woo" initials="mav"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00"/>
    <a:srgbClr val="0080FF"/>
    <a:srgbClr val="990000"/>
    <a:srgbClr val="FC5C8B"/>
    <a:srgbClr val="FF3300"/>
    <a:srgbClr val="3F5842"/>
    <a:srgbClr val="595A5A"/>
    <a:srgbClr val="A32D1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8" autoAdjust="0"/>
    <p:restoredTop sz="88310" autoAdjust="0"/>
  </p:normalViewPr>
  <p:slideViewPr>
    <p:cSldViewPr snapToObjects="1">
      <p:cViewPr varScale="1">
        <p:scale>
          <a:sx n="71" d="100"/>
          <a:sy n="71" d="100"/>
        </p:scale>
        <p:origin x="1290" y="66"/>
      </p:cViewPr>
      <p:guideLst>
        <p:guide orient="horz" pos="2880"/>
        <p:guide orient="horz" pos="1392"/>
        <p:guide pos="3840"/>
        <p:guide pos="1920"/>
      </p:guideLst>
    </p:cSldViewPr>
  </p:slideViewPr>
  <p:outlineViewPr>
    <p:cViewPr>
      <p:scale>
        <a:sx n="33" d="100"/>
        <a:sy n="33" d="100"/>
      </p:scale>
      <p:origin x="0" y="0"/>
    </p:cViewPr>
  </p:outlineViewPr>
  <p:notesTextViewPr>
    <p:cViewPr>
      <p:scale>
        <a:sx n="150" d="100"/>
        <a:sy n="150" d="100"/>
      </p:scale>
      <p:origin x="0" y="0"/>
    </p:cViewPr>
  </p:notesTextViewPr>
  <p:sorterViewPr>
    <p:cViewPr varScale="1">
      <p:scale>
        <a:sx n="100" d="100"/>
        <a:sy n="100" d="100"/>
      </p:scale>
      <p:origin x="0" y="0"/>
    </p:cViewPr>
  </p:sorterViewPr>
  <p:notesViewPr>
    <p:cSldViewPr snapToGrid="0" snapToObjects="1">
      <p:cViewPr varScale="1">
        <p:scale>
          <a:sx n="90" d="100"/>
          <a:sy n="90" d="100"/>
        </p:scale>
        <p:origin x="-3472"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commentAuthors" Target="commentAuthors.xml"/><Relationship Id="rId7" Type="http://schemas.openxmlformats.org/officeDocument/2006/relationships/slideMaster" Target="slideMasters/slideMaster7.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slide" Target="slides/slide50.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handoutMaster" Target="handoutMasters/handoutMaster1.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10.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9281C90-955A-E944-AB32-466E55900D6A}" type="datetime1">
              <a:rPr lang="en-US" smtClean="0"/>
              <a:t>3/22/2024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2BF8D97-067E-974E-BD5D-FA8C0988A610}" type="slidenum">
              <a:rPr lang="en-US" smtClean="0"/>
              <a:t>‹#›</a:t>
            </a:fld>
            <a:endParaRPr lang="en-US"/>
          </a:p>
        </p:txBody>
      </p:sp>
    </p:spTree>
    <p:extLst>
      <p:ext uri="{BB962C8B-B14F-4D97-AF65-F5344CB8AC3E}">
        <p14:creationId xmlns:p14="http://schemas.microsoft.com/office/powerpoint/2010/main" val="25950919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9EA11A-7C1A-F544-A99B-661F38A45889}" type="datetime1">
              <a:rPr lang="en-US" smtClean="0"/>
              <a:t>3/22/2024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C45A8A3-9FBB-431D-AAA8-BEEA360F5701}" type="slidenum">
              <a:rPr lang="en-US" smtClean="0"/>
              <a:t>‹#›</a:t>
            </a:fld>
            <a:endParaRPr lang="en-US"/>
          </a:p>
        </p:txBody>
      </p:sp>
    </p:spTree>
    <p:extLst>
      <p:ext uri="{BB962C8B-B14F-4D97-AF65-F5344CB8AC3E}">
        <p14:creationId xmlns:p14="http://schemas.microsoft.com/office/powerpoint/2010/main" val="329176642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45A8A3-9FBB-431D-AAA8-BEEA360F5701}" type="slidenum">
              <a:rPr lang="en-US" smtClean="0"/>
              <a:t>1</a:t>
            </a:fld>
            <a:endParaRPr lang="en-US"/>
          </a:p>
        </p:txBody>
      </p:sp>
    </p:spTree>
    <p:extLst>
      <p:ext uri="{BB962C8B-B14F-4D97-AF65-F5344CB8AC3E}">
        <p14:creationId xmlns:p14="http://schemas.microsoft.com/office/powerpoint/2010/main" val="3544013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5A8A3-9FBB-431D-AAA8-BEEA360F570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41127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5A8A3-9FBB-431D-AAA8-BEEA360F570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411273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Message </a:t>
            </a:r>
            <a:r>
              <a:rPr lang="en-US" b="1" dirty="0"/>
              <a:t>authenticity</a:t>
            </a:r>
            <a:r>
              <a:rPr lang="en-US" dirty="0"/>
              <a:t> means that you can establish that the message originated from a trusted entity. For this reason, message </a:t>
            </a:r>
            <a:r>
              <a:rPr lang="en-US" b="1" dirty="0"/>
              <a:t>authenticity </a:t>
            </a:r>
            <a:r>
              <a:rPr lang="en-US" dirty="0"/>
              <a:t>often implies </a:t>
            </a:r>
            <a:r>
              <a:rPr lang="en-US" b="1" dirty="0"/>
              <a:t>integrity</a:t>
            </a:r>
            <a:r>
              <a:rPr lang="en-US" dirty="0"/>
              <a:t>.</a:t>
            </a:r>
          </a:p>
          <a:p>
            <a:pPr marL="228600" indent="-228600">
              <a:buAutoNum type="arabicPeriod"/>
            </a:pPr>
            <a:r>
              <a:rPr lang="en-US" b="1" dirty="0"/>
              <a:t>We cannot have data authenticity without integrity</a:t>
            </a:r>
            <a:r>
              <a:rPr lang="en-US" dirty="0"/>
              <a:t>. If I write a letter and the mailman changes a letter in the letter I wrote, then the letter I wrote is no longer authentic since it is not the same letter I sent; it is now, in a way, a new letter created by the mailman.</a:t>
            </a:r>
          </a:p>
          <a:p>
            <a:pPr marL="228600" indent="-228600">
              <a:buAutoNum type="arabicPeriod"/>
            </a:pPr>
            <a:r>
              <a:rPr lang="en-US" dirty="0"/>
              <a:t>Authenticity helps to reduce instances of </a:t>
            </a:r>
            <a:r>
              <a:rPr lang="en-US" b="1" dirty="0"/>
              <a:t>fraud</a:t>
            </a:r>
            <a:r>
              <a:rPr lang="en-US" dirty="0"/>
              <a:t> by way of misrepresentation. For further authenticity purposes, it is also important to verify that all parties in a transaction are who they really claim to be.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5A8A3-9FBB-431D-AAA8-BEEA360F570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41127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5A8A3-9FBB-431D-AAA8-BEEA360F570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72866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5A8A3-9FBB-431D-AAA8-BEEA360F570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778929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5A8A3-9FBB-431D-AAA8-BEEA360F570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96941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5A8A3-9FBB-431D-AAA8-BEEA360F570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00502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7BC0BC63-FE8D-4FB8-9EE6-4D823943800B}"/>
              </a:ext>
            </a:extLst>
          </p:cNvPr>
          <p:cNvSpPr>
            <a:spLocks noGrp="1" noRot="1" noChangeAspect="1" noChangeArrowheads="1" noTextEdit="1"/>
          </p:cNvSpPr>
          <p:nvPr>
            <p:ph type="sldImg"/>
          </p:nvPr>
        </p:nvSpPr>
        <p:spPr>
          <a:xfrm>
            <a:off x="1143000" y="685800"/>
            <a:ext cx="4572000" cy="3429000"/>
          </a:xfrm>
          <a:ln/>
        </p:spPr>
      </p:sp>
      <p:sp>
        <p:nvSpPr>
          <p:cNvPr id="37891" name="Notes Placeholder 2">
            <a:extLst>
              <a:ext uri="{FF2B5EF4-FFF2-40B4-BE49-F238E27FC236}">
                <a16:creationId xmlns:a16="http://schemas.microsoft.com/office/drawing/2014/main" id="{AB523285-1F78-43A5-BE7E-81B5B6383DF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buAutoNum type="arabicPeriod"/>
            </a:pPr>
            <a:r>
              <a:rPr lang="en-US" altLang="zh-CN" b="0" i="0" dirty="0">
                <a:solidFill>
                  <a:srgbClr val="333333"/>
                </a:solidFill>
                <a:effectLst/>
                <a:latin typeface="Helvetica Neue"/>
              </a:rPr>
              <a:t>The US' National Security Agency (NSA) has been launching cyberattacks against 47 countries and regions for a decade, with Chinese government departments, high-tech companies and military-related institutes among the key targets, the Global Times learned from the Internet Security Company 360 exclusively on Wednesday. </a:t>
            </a:r>
          </a:p>
          <a:p>
            <a:pPr marL="228600" indent="-228600">
              <a:buAutoNum type="arabicPeriod"/>
            </a:pPr>
            <a:r>
              <a:rPr lang="en-US" altLang="zh-CN" b="0" i="0" dirty="0">
                <a:solidFill>
                  <a:srgbClr val="333333"/>
                </a:solidFill>
                <a:effectLst/>
                <a:latin typeface="Helvetica Neue"/>
              </a:rPr>
              <a:t>Cybersecurity experts warned that under the surveillance of the NSA, the privacy and sensitive information of hundreds of millions of people around the world are exposed, "like running around naked." </a:t>
            </a:r>
          </a:p>
        </p:txBody>
      </p:sp>
      <p:sp>
        <p:nvSpPr>
          <p:cNvPr id="37892" name="Slide Number Placeholder 3">
            <a:extLst>
              <a:ext uri="{FF2B5EF4-FFF2-40B4-BE49-F238E27FC236}">
                <a16:creationId xmlns:a16="http://schemas.microsoft.com/office/drawing/2014/main" id="{1971335B-116A-40E8-BB47-BE3EA472806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10A5717-633A-436B-963E-C4E24B906B8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4388186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7BC0BC63-FE8D-4FB8-9EE6-4D823943800B}"/>
              </a:ext>
            </a:extLst>
          </p:cNvPr>
          <p:cNvSpPr>
            <a:spLocks noGrp="1" noRot="1" noChangeAspect="1" noChangeArrowheads="1" noTextEdit="1"/>
          </p:cNvSpPr>
          <p:nvPr>
            <p:ph type="sldImg"/>
          </p:nvPr>
        </p:nvSpPr>
        <p:spPr>
          <a:xfrm>
            <a:off x="1143000" y="685800"/>
            <a:ext cx="4572000" cy="3429000"/>
          </a:xfrm>
          <a:ln/>
        </p:spPr>
      </p:sp>
      <p:sp>
        <p:nvSpPr>
          <p:cNvPr id="37891" name="Notes Placeholder 2">
            <a:extLst>
              <a:ext uri="{FF2B5EF4-FFF2-40B4-BE49-F238E27FC236}">
                <a16:creationId xmlns:a16="http://schemas.microsoft.com/office/drawing/2014/main" id="{AB523285-1F78-43A5-BE7E-81B5B6383DF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buAutoNum type="arabicPeriod"/>
            </a:pPr>
            <a:r>
              <a:rPr lang="en-US" altLang="zh-CN" b="0" i="0" dirty="0">
                <a:solidFill>
                  <a:srgbClr val="333333"/>
                </a:solidFill>
                <a:effectLst/>
                <a:latin typeface="Helvetica Neue"/>
              </a:rPr>
              <a:t>hacker organization</a:t>
            </a:r>
          </a:p>
          <a:p>
            <a:pPr marL="228600" indent="-228600">
              <a:buAutoNum type="arabicPeriod"/>
            </a:pPr>
            <a:r>
              <a:rPr lang="en-US" altLang="zh-CN" b="0" i="0" dirty="0">
                <a:solidFill>
                  <a:srgbClr val="333333"/>
                </a:solidFill>
                <a:effectLst/>
                <a:latin typeface="Helvetica Neue"/>
              </a:rPr>
              <a:t>Preparation stage: Deploy the attack platform </a:t>
            </a:r>
            <a:r>
              <a:rPr lang="en-US" altLang="zh-CN" b="0" i="0" dirty="0" err="1">
                <a:solidFill>
                  <a:srgbClr val="333333"/>
                </a:solidFill>
                <a:effectLst/>
                <a:latin typeface="Helvetica Neue"/>
              </a:rPr>
              <a:t>FoxAcid</a:t>
            </a:r>
            <a:r>
              <a:rPr lang="en-US" altLang="zh-CN" b="0" i="0" dirty="0">
                <a:solidFill>
                  <a:srgbClr val="333333"/>
                </a:solidFill>
                <a:effectLst/>
                <a:latin typeface="Helvetica Neue"/>
              </a:rPr>
              <a:t> (sour fox, counterfeit website) server in the Internet backbone network, and establish a passive monitoring node </a:t>
            </a:r>
            <a:r>
              <a:rPr lang="en-US" altLang="zh-CN" b="0" i="0" dirty="0" err="1">
                <a:solidFill>
                  <a:srgbClr val="333333"/>
                </a:solidFill>
                <a:effectLst/>
                <a:latin typeface="Helvetica Neue"/>
              </a:rPr>
              <a:t>TurMoil</a:t>
            </a:r>
            <a:r>
              <a:rPr lang="en-US" altLang="zh-CN" b="0" i="0" dirty="0">
                <a:solidFill>
                  <a:srgbClr val="333333"/>
                </a:solidFill>
                <a:effectLst/>
                <a:latin typeface="Helvetica Neue"/>
              </a:rPr>
              <a:t> (chaotic, backdoor monitoring system) on the network transmission line. </a:t>
            </a:r>
          </a:p>
          <a:p>
            <a:pPr marL="228600" indent="-228600">
              <a:buAutoNum type="arabicPeriod"/>
            </a:pPr>
            <a:r>
              <a:rPr lang="en-US" altLang="zh-CN" b="0" i="0" dirty="0">
                <a:solidFill>
                  <a:srgbClr val="333333"/>
                </a:solidFill>
                <a:effectLst/>
                <a:latin typeface="Helvetica Neue"/>
              </a:rPr>
              <a:t>Hijacking stage: When the victim visits a specific website (such as Facebook, Twitter, etc.), </a:t>
            </a:r>
            <a:r>
              <a:rPr lang="en-US" altLang="zh-CN" b="0" i="0" dirty="0" err="1">
                <a:solidFill>
                  <a:srgbClr val="333333"/>
                </a:solidFill>
                <a:effectLst/>
                <a:latin typeface="Helvetica Neue"/>
              </a:rPr>
              <a:t>TurMoil</a:t>
            </a:r>
            <a:r>
              <a:rPr lang="en-US" altLang="zh-CN" b="0" i="0" dirty="0">
                <a:solidFill>
                  <a:srgbClr val="333333"/>
                </a:solidFill>
                <a:effectLst/>
                <a:latin typeface="Helvetica Neue"/>
              </a:rPr>
              <a:t> will monitor the network traffic, and send a Quantum (quantum) injection attack through Turbine (backdoor implantation tool), forcing the victim to visit the </a:t>
            </a:r>
            <a:r>
              <a:rPr lang="en-US" altLang="zh-CN" b="0" i="0" dirty="0" err="1">
                <a:solidFill>
                  <a:srgbClr val="333333"/>
                </a:solidFill>
                <a:effectLst/>
                <a:latin typeface="Helvetica Neue"/>
              </a:rPr>
              <a:t>FoxAcid</a:t>
            </a:r>
            <a:r>
              <a:rPr lang="en-US" altLang="zh-CN" b="0" i="0" dirty="0">
                <a:solidFill>
                  <a:srgbClr val="333333"/>
                </a:solidFill>
                <a:effectLst/>
                <a:latin typeface="Helvetica Neue"/>
              </a:rPr>
              <a:t> server . </a:t>
            </a:r>
          </a:p>
          <a:p>
            <a:pPr marL="228600" indent="-228600">
              <a:buAutoNum type="arabicPeriod"/>
            </a:pPr>
            <a:r>
              <a:rPr lang="en-US" altLang="zh-CN" b="0" i="0" dirty="0">
                <a:solidFill>
                  <a:srgbClr val="333333"/>
                </a:solidFill>
                <a:effectLst/>
                <a:latin typeface="Helvetica Neue"/>
              </a:rPr>
              <a:t>Attack stage: Attacks are launched through the </a:t>
            </a:r>
            <a:r>
              <a:rPr lang="en-US" altLang="zh-CN" b="0" i="0" dirty="0" err="1">
                <a:solidFill>
                  <a:srgbClr val="333333"/>
                </a:solidFill>
                <a:effectLst/>
                <a:latin typeface="Helvetica Neue"/>
              </a:rPr>
              <a:t>FoxAcid</a:t>
            </a:r>
            <a:r>
              <a:rPr lang="en-US" altLang="zh-CN" b="0" i="0" dirty="0">
                <a:solidFill>
                  <a:srgbClr val="333333"/>
                </a:solidFill>
                <a:effectLst/>
                <a:latin typeface="Helvetica Neue"/>
              </a:rPr>
              <a:t> server, using the 0-day vulnerability of the browser used by the victim terminal, and implanting the NSA exclusive backdoor program.</a:t>
            </a:r>
          </a:p>
          <a:p>
            <a:pPr marL="228600" indent="-228600">
              <a:buAutoNum type="arabicPeriod"/>
            </a:pPr>
            <a:r>
              <a:rPr lang="en-US" altLang="zh-CN" b="0" i="0" dirty="0">
                <a:solidFill>
                  <a:srgbClr val="333333"/>
                </a:solidFill>
                <a:effectLst/>
                <a:latin typeface="Helvetica Neue"/>
              </a:rPr>
              <a:t>Dwelling stage: By implanting the NSA exclusive backdoor programs in the victim's terminal, such as VALIDATOR (verifier), UNITEDRAKE (United Rake), etc., a large amount of content such as personal privacy and online data of the victim is stolen. </a:t>
            </a:r>
            <a:endParaRPr lang="zh-CN" altLang="en-US" b="0" i="0" dirty="0">
              <a:solidFill>
                <a:srgbClr val="333333"/>
              </a:solidFill>
              <a:effectLst/>
              <a:latin typeface="Helvetica Neue"/>
            </a:endParaRPr>
          </a:p>
        </p:txBody>
      </p:sp>
      <p:sp>
        <p:nvSpPr>
          <p:cNvPr id="37892" name="Slide Number Placeholder 3">
            <a:extLst>
              <a:ext uri="{FF2B5EF4-FFF2-40B4-BE49-F238E27FC236}">
                <a16:creationId xmlns:a16="http://schemas.microsoft.com/office/drawing/2014/main" id="{1971335B-116A-40E8-BB47-BE3EA472806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10A5717-633A-436B-963E-C4E24B906B8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2425666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Man-in-the-browser, a form of Internet threat related to man-in-the-middle (MITM), is a proxy Trojan horse[1] that infects a web browser by taking advantage of vulnerabilities in browser security to modify web pages, modify transaction content or insert additional transactions, all in a completely covert fashion invisible to both the user and host web application.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5A8A3-9FBB-431D-AAA8-BEEA360F570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3380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dirty="0"/>
              <a:t>This appears to be the phishing email that hacked Clinton campaign chairman John Podesta’s Gmail account. </a:t>
            </a:r>
          </a:p>
          <a:p>
            <a:pPr marL="228600" indent="-228600">
              <a:buAutoNum type="arabicPeriod"/>
            </a:pPr>
            <a:r>
              <a:rPr lang="en-US" altLang="zh-CN" dirty="0"/>
              <a:t>Further, The Clinton campaign’s own computer help desk thought it was real email sent by Google, even though the email address had a suspicious “googlemail.com” extension. </a:t>
            </a:r>
          </a:p>
          <a:p>
            <a:pPr marL="228600" indent="-228600">
              <a:buAutoNum type="arabicPeriod"/>
            </a:pPr>
            <a:r>
              <a:rPr lang="en-US" altLang="zh-CN" dirty="0"/>
              <a:t>Delevan included the Gmail link that would be used to change a user’s password, but whoever changed Podesta’s password instead clicked on the shortened URL that was in the original phishing email.</a:t>
            </a:r>
          </a:p>
          <a:p>
            <a:pPr marL="228600" indent="-228600">
              <a:buAutoNum type="arabicPeriod"/>
            </a:pPr>
            <a:r>
              <a:rPr lang="en-US" altLang="zh-CN" dirty="0"/>
              <a:t>In the digital age, information security is essential!</a:t>
            </a:r>
          </a:p>
        </p:txBody>
      </p:sp>
      <p:sp>
        <p:nvSpPr>
          <p:cNvPr id="4" name="灯片编号占位符 3"/>
          <p:cNvSpPr>
            <a:spLocks noGrp="1"/>
          </p:cNvSpPr>
          <p:nvPr>
            <p:ph type="sldNum" sz="quarter" idx="5"/>
          </p:nvPr>
        </p:nvSpPr>
        <p:spPr/>
        <p:txBody>
          <a:bodyPr/>
          <a:lstStyle/>
          <a:p>
            <a:fld id="{CC45A8A3-9FBB-431D-AAA8-BEEA360F5701}" type="slidenum">
              <a:rPr lang="en-US" smtClean="0"/>
              <a:t>2</a:t>
            </a:fld>
            <a:endParaRPr lang="en-US"/>
          </a:p>
        </p:txBody>
      </p:sp>
    </p:spTree>
    <p:extLst>
      <p:ext uri="{BB962C8B-B14F-4D97-AF65-F5344CB8AC3E}">
        <p14:creationId xmlns:p14="http://schemas.microsoft.com/office/powerpoint/2010/main" val="38553073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lvl1pPr defTabSz="911482" eaLnBrk="0" hangingPunct="0">
              <a:defRPr sz="2300">
                <a:solidFill>
                  <a:srgbClr val="FF3300"/>
                </a:solidFill>
                <a:latin typeface="Tahoma" charset="0"/>
                <a:ea typeface="ＭＳ Ｐゴシック" charset="0"/>
              </a:defRPr>
            </a:lvl1pPr>
            <a:lvl2pPr marL="702756" indent="-270291" defTabSz="911482" eaLnBrk="0" hangingPunct="0">
              <a:defRPr sz="2300">
                <a:solidFill>
                  <a:srgbClr val="FF3300"/>
                </a:solidFill>
                <a:latin typeface="Tahoma" charset="0"/>
                <a:ea typeface="ＭＳ Ｐゴシック" charset="0"/>
              </a:defRPr>
            </a:lvl2pPr>
            <a:lvl3pPr marL="1081164" indent="-216233" defTabSz="911482" eaLnBrk="0" hangingPunct="0">
              <a:defRPr sz="2300">
                <a:solidFill>
                  <a:srgbClr val="FF3300"/>
                </a:solidFill>
                <a:latin typeface="Tahoma" charset="0"/>
                <a:ea typeface="ＭＳ Ｐゴシック" charset="0"/>
              </a:defRPr>
            </a:lvl3pPr>
            <a:lvl4pPr marL="1513629" indent="-216233" defTabSz="911482" eaLnBrk="0" hangingPunct="0">
              <a:defRPr sz="2300">
                <a:solidFill>
                  <a:srgbClr val="FF3300"/>
                </a:solidFill>
                <a:latin typeface="Tahoma" charset="0"/>
                <a:ea typeface="ＭＳ Ｐゴシック" charset="0"/>
              </a:defRPr>
            </a:lvl4pPr>
            <a:lvl5pPr marL="1946095" indent="-216233" defTabSz="911482" eaLnBrk="0" hangingPunct="0">
              <a:defRPr sz="2300">
                <a:solidFill>
                  <a:srgbClr val="FF3300"/>
                </a:solidFill>
                <a:latin typeface="Tahoma" charset="0"/>
                <a:ea typeface="ＭＳ Ｐゴシック" charset="0"/>
              </a:defRPr>
            </a:lvl5pPr>
            <a:lvl6pPr marL="2378560" indent="-216233" algn="r" defTabSz="911482" eaLnBrk="0" fontAlgn="base" hangingPunct="0">
              <a:spcBef>
                <a:spcPct val="0"/>
              </a:spcBef>
              <a:spcAft>
                <a:spcPct val="0"/>
              </a:spcAft>
              <a:defRPr sz="2300">
                <a:solidFill>
                  <a:srgbClr val="FF3300"/>
                </a:solidFill>
                <a:latin typeface="Tahoma" charset="0"/>
                <a:ea typeface="ＭＳ Ｐゴシック" charset="0"/>
              </a:defRPr>
            </a:lvl6pPr>
            <a:lvl7pPr marL="2811026" indent="-216233" algn="r" defTabSz="911482" eaLnBrk="0" fontAlgn="base" hangingPunct="0">
              <a:spcBef>
                <a:spcPct val="0"/>
              </a:spcBef>
              <a:spcAft>
                <a:spcPct val="0"/>
              </a:spcAft>
              <a:defRPr sz="2300">
                <a:solidFill>
                  <a:srgbClr val="FF3300"/>
                </a:solidFill>
                <a:latin typeface="Tahoma" charset="0"/>
                <a:ea typeface="ＭＳ Ｐゴシック" charset="0"/>
              </a:defRPr>
            </a:lvl7pPr>
            <a:lvl8pPr marL="3243491" indent="-216233" algn="r" defTabSz="911482" eaLnBrk="0" fontAlgn="base" hangingPunct="0">
              <a:spcBef>
                <a:spcPct val="0"/>
              </a:spcBef>
              <a:spcAft>
                <a:spcPct val="0"/>
              </a:spcAft>
              <a:defRPr sz="2300">
                <a:solidFill>
                  <a:srgbClr val="FF3300"/>
                </a:solidFill>
                <a:latin typeface="Tahoma" charset="0"/>
                <a:ea typeface="ＭＳ Ｐゴシック" charset="0"/>
              </a:defRPr>
            </a:lvl8pPr>
            <a:lvl9pPr marL="3675957" indent="-216233" algn="r" defTabSz="911482" eaLnBrk="0" fontAlgn="base" hangingPunct="0">
              <a:spcBef>
                <a:spcPct val="0"/>
              </a:spcBef>
              <a:spcAft>
                <a:spcPct val="0"/>
              </a:spcAft>
              <a:defRPr sz="2300">
                <a:solidFill>
                  <a:srgbClr val="FF3300"/>
                </a:solidFill>
                <a:latin typeface="Tahoma" charset="0"/>
                <a:ea typeface="ＭＳ Ｐゴシック" charset="0"/>
              </a:defRPr>
            </a:lvl9pPr>
          </a:lstStyle>
          <a:p>
            <a:fld id="{5B9BD1E9-0883-E74D-B483-6755EE712118}" type="slidenum">
              <a:rPr lang="en-US" sz="1200">
                <a:solidFill>
                  <a:schemeClr val="accent1"/>
                </a:solidFill>
              </a:rPr>
              <a:pPr/>
              <a:t>20</a:t>
            </a:fld>
            <a:endParaRPr lang="en-US" sz="1200">
              <a:solidFill>
                <a:schemeClr val="accent1"/>
              </a:solidFill>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a:lstStyle/>
          <a:p>
            <a:pPr marL="228600" indent="-228600">
              <a:buAutoNum type="arabicPeriod"/>
            </a:pPr>
            <a:r>
              <a:rPr lang="en-US" altLang="zh-CN" dirty="0"/>
              <a:t>A </a:t>
            </a:r>
            <a:r>
              <a:rPr lang="en-US" altLang="zh-CN" b="1" dirty="0"/>
              <a:t>threat</a:t>
            </a:r>
            <a:r>
              <a:rPr lang="en-US" altLang="zh-CN" dirty="0"/>
              <a:t> represents a potential security harm to an asset.</a:t>
            </a:r>
          </a:p>
          <a:p>
            <a:pPr marL="228600" indent="-228600">
              <a:buAutoNum type="arabicPeriod"/>
            </a:pPr>
            <a:r>
              <a:rPr lang="en-US" dirty="0">
                <a:latin typeface="Times New Roman" charset="0"/>
              </a:rPr>
              <a:t>A </a:t>
            </a:r>
            <a:r>
              <a:rPr lang="en-US" b="1" dirty="0">
                <a:latin typeface="Times New Roman" charset="0"/>
              </a:rPr>
              <a:t>vulnerability </a:t>
            </a:r>
            <a:r>
              <a:rPr lang="en-US" dirty="0">
                <a:latin typeface="Times New Roman" charset="0"/>
              </a:rPr>
              <a:t>of a system is some characteristic that makes it possible for a threat to occur</a:t>
            </a:r>
          </a:p>
          <a:p>
            <a:pPr marL="228600" indent="-228600">
              <a:buAutoNum type="arabicPeriod"/>
            </a:pPr>
            <a:r>
              <a:rPr lang="en-US" dirty="0">
                <a:latin typeface="Times New Roman" charset="0"/>
              </a:rPr>
              <a:t>An </a:t>
            </a:r>
            <a:r>
              <a:rPr lang="en-US" b="1" dirty="0">
                <a:latin typeface="Times New Roman" charset="0"/>
              </a:rPr>
              <a:t>attack</a:t>
            </a:r>
            <a:r>
              <a:rPr lang="en-US" dirty="0">
                <a:latin typeface="Times New Roman" charset="0"/>
              </a:rPr>
              <a:t> on a system is some action that involves exploitation of some vulnerability in order to cause an existing threat to occur</a:t>
            </a:r>
          </a:p>
          <a:p>
            <a:pPr marL="228600" indent="-228600">
              <a:buAutoNum type="arabicPeriod"/>
            </a:pPr>
            <a:r>
              <a:rPr lang="en-US" dirty="0"/>
              <a:t>The agent carrying out the attack is referred to as an </a:t>
            </a:r>
            <a:r>
              <a:rPr lang="en-US" b="1" dirty="0"/>
              <a:t>attacker</a:t>
            </a:r>
            <a:r>
              <a:rPr lang="en-US" dirty="0"/>
              <a:t>.</a:t>
            </a:r>
          </a:p>
          <a:p>
            <a:pPr marL="228600" indent="-228600">
              <a:buAutoNum type="arabicPeriod"/>
            </a:pPr>
            <a:r>
              <a:rPr lang="en-US" dirty="0"/>
              <a:t>A </a:t>
            </a:r>
            <a:r>
              <a:rPr lang="en-US" b="1" dirty="0"/>
              <a:t>countermeasure</a:t>
            </a:r>
            <a:r>
              <a:rPr lang="en-US" dirty="0"/>
              <a:t> is any means taken to deal with a security attack.</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5A8A3-9FBB-431D-AAA8-BEEA360F570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330947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Interruption:</a:t>
            </a:r>
            <a:r>
              <a:rPr lang="zh-CN" altLang="en-US" dirty="0"/>
              <a:t> </a:t>
            </a:r>
            <a:r>
              <a:rPr lang="en-US" dirty="0"/>
              <a:t>in which </a:t>
            </a:r>
            <a:r>
              <a:rPr lang="en-US" sz="1200" b="0" i="0" kern="1200" dirty="0">
                <a:solidFill>
                  <a:schemeClr val="tx1"/>
                </a:solidFill>
                <a:effectLst/>
                <a:latin typeface="+mn-lt"/>
                <a:ea typeface="+mn-ea"/>
                <a:cs typeface="+mn-cs"/>
              </a:rPr>
              <a:t>an asset of the system becomes lost, unavailable, or unusable. An example is malicious destruction of a hardware device, erasure of a program or data file, or malfunction of an operating system file manager so that it cannot find a particular disk file.</a:t>
            </a:r>
          </a:p>
          <a:p>
            <a:pPr marL="228600" indent="-228600">
              <a:buAutoNum type="arabicPeriod"/>
            </a:pPr>
            <a:r>
              <a:rPr lang="en-US" dirty="0"/>
              <a:t>An interception means that some unauthorized party has gained access to an asset. Examples of this type of failure are illicit copying of program or data files, or wiretapping to obtain data in a network.</a:t>
            </a:r>
          </a:p>
          <a:p>
            <a:pPr marL="228600" indent="-228600">
              <a:buAutoNum type="arabicPeriod"/>
            </a:pPr>
            <a:r>
              <a:rPr lang="en-US" dirty="0"/>
              <a:t>If an unauthorized party not only accesses but tampers with an asset, the threat is a modification. Modification can be done using two ways replay attack and alteration. In the replay attack, a sequence of events or some data units is captured and resent by them. While alteration of the message involves some change to the original message, either one of them can cause alteration.</a:t>
            </a:r>
          </a:p>
          <a:p>
            <a:pPr marL="228600" indent="-228600">
              <a:buAutoNum type="arabicPeriod"/>
            </a:pPr>
            <a:r>
              <a:rPr lang="en-US" dirty="0"/>
              <a:t>fabrication: An unauthorized party inserts counterfeit objects into the system and basically attacks the authenticity of the system.</a:t>
            </a:r>
          </a:p>
          <a:p>
            <a:pPr marL="228600" indent="-228600">
              <a:buAutoNum type="arabicPeriod"/>
            </a:pPr>
            <a:r>
              <a:rPr lang="en-US" dirty="0"/>
              <a:t>Interruption attack includes Overloading a server host so that it cannot respond; Cutting a communication line; Blocking access to a service by overloading an intermediate network or network device; Redirecting requests to invalid destinations; Theft or destruction of software or hardware involved.</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CC45A8A3-9FBB-431D-AAA8-BEEA360F5701}" type="slidenum">
              <a:rPr lang="en-US" smtClean="0"/>
              <a:t>22</a:t>
            </a:fld>
            <a:endParaRPr lang="en-US"/>
          </a:p>
        </p:txBody>
      </p:sp>
    </p:spTree>
    <p:extLst>
      <p:ext uri="{BB962C8B-B14F-4D97-AF65-F5344CB8AC3E}">
        <p14:creationId xmlns:p14="http://schemas.microsoft.com/office/powerpoint/2010/main" val="18114835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lvl1pPr defTabSz="911482" eaLnBrk="0" hangingPunct="0">
              <a:defRPr sz="2300">
                <a:solidFill>
                  <a:srgbClr val="FF3300"/>
                </a:solidFill>
                <a:latin typeface="Tahoma" charset="0"/>
                <a:ea typeface="ＭＳ Ｐゴシック" charset="0"/>
              </a:defRPr>
            </a:lvl1pPr>
            <a:lvl2pPr marL="702756" indent="-270291" defTabSz="911482" eaLnBrk="0" hangingPunct="0">
              <a:defRPr sz="2300">
                <a:solidFill>
                  <a:srgbClr val="FF3300"/>
                </a:solidFill>
                <a:latin typeface="Tahoma" charset="0"/>
                <a:ea typeface="ＭＳ Ｐゴシック" charset="0"/>
              </a:defRPr>
            </a:lvl2pPr>
            <a:lvl3pPr marL="1081164" indent="-216233" defTabSz="911482" eaLnBrk="0" hangingPunct="0">
              <a:defRPr sz="2300">
                <a:solidFill>
                  <a:srgbClr val="FF3300"/>
                </a:solidFill>
                <a:latin typeface="Tahoma" charset="0"/>
                <a:ea typeface="ＭＳ Ｐゴシック" charset="0"/>
              </a:defRPr>
            </a:lvl3pPr>
            <a:lvl4pPr marL="1513629" indent="-216233" defTabSz="911482" eaLnBrk="0" hangingPunct="0">
              <a:defRPr sz="2300">
                <a:solidFill>
                  <a:srgbClr val="FF3300"/>
                </a:solidFill>
                <a:latin typeface="Tahoma" charset="0"/>
                <a:ea typeface="ＭＳ Ｐゴシック" charset="0"/>
              </a:defRPr>
            </a:lvl4pPr>
            <a:lvl5pPr marL="1946095" indent="-216233" defTabSz="911482" eaLnBrk="0" hangingPunct="0">
              <a:defRPr sz="2300">
                <a:solidFill>
                  <a:srgbClr val="FF3300"/>
                </a:solidFill>
                <a:latin typeface="Tahoma" charset="0"/>
                <a:ea typeface="ＭＳ Ｐゴシック" charset="0"/>
              </a:defRPr>
            </a:lvl5pPr>
            <a:lvl6pPr marL="2378560" indent="-216233" algn="r" defTabSz="911482" eaLnBrk="0" fontAlgn="base" hangingPunct="0">
              <a:spcBef>
                <a:spcPct val="0"/>
              </a:spcBef>
              <a:spcAft>
                <a:spcPct val="0"/>
              </a:spcAft>
              <a:defRPr sz="2300">
                <a:solidFill>
                  <a:srgbClr val="FF3300"/>
                </a:solidFill>
                <a:latin typeface="Tahoma" charset="0"/>
                <a:ea typeface="ＭＳ Ｐゴシック" charset="0"/>
              </a:defRPr>
            </a:lvl6pPr>
            <a:lvl7pPr marL="2811026" indent="-216233" algn="r" defTabSz="911482" eaLnBrk="0" fontAlgn="base" hangingPunct="0">
              <a:spcBef>
                <a:spcPct val="0"/>
              </a:spcBef>
              <a:spcAft>
                <a:spcPct val="0"/>
              </a:spcAft>
              <a:defRPr sz="2300">
                <a:solidFill>
                  <a:srgbClr val="FF3300"/>
                </a:solidFill>
                <a:latin typeface="Tahoma" charset="0"/>
                <a:ea typeface="ＭＳ Ｐゴシック" charset="0"/>
              </a:defRPr>
            </a:lvl7pPr>
            <a:lvl8pPr marL="3243491" indent="-216233" algn="r" defTabSz="911482" eaLnBrk="0" fontAlgn="base" hangingPunct="0">
              <a:spcBef>
                <a:spcPct val="0"/>
              </a:spcBef>
              <a:spcAft>
                <a:spcPct val="0"/>
              </a:spcAft>
              <a:defRPr sz="2300">
                <a:solidFill>
                  <a:srgbClr val="FF3300"/>
                </a:solidFill>
                <a:latin typeface="Tahoma" charset="0"/>
                <a:ea typeface="ＭＳ Ｐゴシック" charset="0"/>
              </a:defRPr>
            </a:lvl8pPr>
            <a:lvl9pPr marL="3675957" indent="-216233" algn="r" defTabSz="911482" eaLnBrk="0" fontAlgn="base" hangingPunct="0">
              <a:spcBef>
                <a:spcPct val="0"/>
              </a:spcBef>
              <a:spcAft>
                <a:spcPct val="0"/>
              </a:spcAft>
              <a:defRPr sz="2300">
                <a:solidFill>
                  <a:srgbClr val="FF3300"/>
                </a:solidFill>
                <a:latin typeface="Tahoma" charset="0"/>
                <a:ea typeface="ＭＳ Ｐゴシック" charset="0"/>
              </a:defRPr>
            </a:lvl9pPr>
          </a:lstStyle>
          <a:p>
            <a:pPr marL="0" marR="0" lvl="0" indent="0" algn="r" defTabSz="911482" rtl="0" eaLnBrk="0" fontAlgn="auto" latinLnBrk="0" hangingPunct="0">
              <a:lnSpc>
                <a:spcPct val="100000"/>
              </a:lnSpc>
              <a:spcBef>
                <a:spcPts val="0"/>
              </a:spcBef>
              <a:spcAft>
                <a:spcPts val="0"/>
              </a:spcAft>
              <a:buClrTx/>
              <a:buSzTx/>
              <a:buFontTx/>
              <a:buNone/>
              <a:tabLst/>
              <a:defRPr/>
            </a:pPr>
            <a:fld id="{C72BBBCF-B2AD-9D46-B903-F5BC007DA56D}" type="slidenum">
              <a:rPr kumimoji="0" lang="en-US" sz="1200" b="0" i="0" u="none" strike="noStrike" kern="1200" cap="none" spc="0" normalizeH="0" baseline="0" noProof="0">
                <a:ln>
                  <a:noFill/>
                </a:ln>
                <a:solidFill>
                  <a:srgbClr val="4F81BD"/>
                </a:solidFill>
                <a:effectLst/>
                <a:uLnTx/>
                <a:uFillTx/>
                <a:latin typeface="Tahoma" charset="0"/>
                <a:ea typeface="ＭＳ Ｐゴシック" charset="0"/>
                <a:cs typeface="+mn-cs"/>
              </a:rPr>
              <a:pPr marL="0" marR="0" lvl="0" indent="0" algn="r" defTabSz="911482" rtl="0" eaLnBrk="0" fontAlgn="auto" latinLnBrk="0" hangingPunct="0">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srgbClr val="4F81BD"/>
              </a:solidFill>
              <a:effectLst/>
              <a:uLnTx/>
              <a:uFillTx/>
              <a:latin typeface="Tahoma" charset="0"/>
              <a:ea typeface="ＭＳ Ｐゴシック" charset="0"/>
              <a:cs typeface="+mn-cs"/>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a:lstStyle/>
          <a:p>
            <a:pPr marL="228600" indent="-228600">
              <a:buAutoNum type="arabicPeriod"/>
            </a:pPr>
            <a:r>
              <a:rPr lang="en-US" dirty="0">
                <a:latin typeface="Times New Roman" charset="0"/>
              </a:rPr>
              <a:t>An "active attack" attempts to alter system resources or affect their operation.</a:t>
            </a:r>
          </a:p>
          <a:p>
            <a:pPr marL="228600" indent="-228600">
              <a:buAutoNum type="arabicPeriod"/>
            </a:pPr>
            <a:r>
              <a:rPr lang="en-US" dirty="0">
                <a:latin typeface="Times New Roman" charset="0"/>
              </a:rPr>
              <a:t>A "passive attack" attempts to learn or make use of information from the system but does not affect system resources</a:t>
            </a:r>
          </a:p>
          <a:p>
            <a:endParaRPr lang="en-US" dirty="0">
              <a:latin typeface="Times New Roman" charset="0"/>
            </a:endParaRPr>
          </a:p>
          <a:p>
            <a:endParaRPr lang="en-US" dirty="0">
              <a:latin typeface="Times New Roman" charset="0"/>
            </a:endParaRPr>
          </a:p>
        </p:txBody>
      </p:sp>
    </p:spTree>
    <p:extLst>
      <p:ext uri="{BB962C8B-B14F-4D97-AF65-F5344CB8AC3E}">
        <p14:creationId xmlns:p14="http://schemas.microsoft.com/office/powerpoint/2010/main" val="33332449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lvl1pPr defTabSz="911482" eaLnBrk="0" hangingPunct="0">
              <a:defRPr sz="2300">
                <a:solidFill>
                  <a:srgbClr val="FF3300"/>
                </a:solidFill>
                <a:latin typeface="Tahoma" charset="0"/>
                <a:ea typeface="ＭＳ Ｐゴシック" charset="0"/>
              </a:defRPr>
            </a:lvl1pPr>
            <a:lvl2pPr marL="702756" indent="-270291" defTabSz="911482" eaLnBrk="0" hangingPunct="0">
              <a:defRPr sz="2300">
                <a:solidFill>
                  <a:srgbClr val="FF3300"/>
                </a:solidFill>
                <a:latin typeface="Tahoma" charset="0"/>
                <a:ea typeface="ＭＳ Ｐゴシック" charset="0"/>
              </a:defRPr>
            </a:lvl2pPr>
            <a:lvl3pPr marL="1081164" indent="-216233" defTabSz="911482" eaLnBrk="0" hangingPunct="0">
              <a:defRPr sz="2300">
                <a:solidFill>
                  <a:srgbClr val="FF3300"/>
                </a:solidFill>
                <a:latin typeface="Tahoma" charset="0"/>
                <a:ea typeface="ＭＳ Ｐゴシック" charset="0"/>
              </a:defRPr>
            </a:lvl3pPr>
            <a:lvl4pPr marL="1513629" indent="-216233" defTabSz="911482" eaLnBrk="0" hangingPunct="0">
              <a:defRPr sz="2300">
                <a:solidFill>
                  <a:srgbClr val="FF3300"/>
                </a:solidFill>
                <a:latin typeface="Tahoma" charset="0"/>
                <a:ea typeface="ＭＳ Ｐゴシック" charset="0"/>
              </a:defRPr>
            </a:lvl4pPr>
            <a:lvl5pPr marL="1946095" indent="-216233" defTabSz="911482" eaLnBrk="0" hangingPunct="0">
              <a:defRPr sz="2300">
                <a:solidFill>
                  <a:srgbClr val="FF3300"/>
                </a:solidFill>
                <a:latin typeface="Tahoma" charset="0"/>
                <a:ea typeface="ＭＳ Ｐゴシック" charset="0"/>
              </a:defRPr>
            </a:lvl5pPr>
            <a:lvl6pPr marL="2378560" indent="-216233" algn="r" defTabSz="911482" eaLnBrk="0" fontAlgn="base" hangingPunct="0">
              <a:spcBef>
                <a:spcPct val="0"/>
              </a:spcBef>
              <a:spcAft>
                <a:spcPct val="0"/>
              </a:spcAft>
              <a:defRPr sz="2300">
                <a:solidFill>
                  <a:srgbClr val="FF3300"/>
                </a:solidFill>
                <a:latin typeface="Tahoma" charset="0"/>
                <a:ea typeface="ＭＳ Ｐゴシック" charset="0"/>
              </a:defRPr>
            </a:lvl6pPr>
            <a:lvl7pPr marL="2811026" indent="-216233" algn="r" defTabSz="911482" eaLnBrk="0" fontAlgn="base" hangingPunct="0">
              <a:spcBef>
                <a:spcPct val="0"/>
              </a:spcBef>
              <a:spcAft>
                <a:spcPct val="0"/>
              </a:spcAft>
              <a:defRPr sz="2300">
                <a:solidFill>
                  <a:srgbClr val="FF3300"/>
                </a:solidFill>
                <a:latin typeface="Tahoma" charset="0"/>
                <a:ea typeface="ＭＳ Ｐゴシック" charset="0"/>
              </a:defRPr>
            </a:lvl7pPr>
            <a:lvl8pPr marL="3243491" indent="-216233" algn="r" defTabSz="911482" eaLnBrk="0" fontAlgn="base" hangingPunct="0">
              <a:spcBef>
                <a:spcPct val="0"/>
              </a:spcBef>
              <a:spcAft>
                <a:spcPct val="0"/>
              </a:spcAft>
              <a:defRPr sz="2300">
                <a:solidFill>
                  <a:srgbClr val="FF3300"/>
                </a:solidFill>
                <a:latin typeface="Tahoma" charset="0"/>
                <a:ea typeface="ＭＳ Ｐゴシック" charset="0"/>
              </a:defRPr>
            </a:lvl8pPr>
            <a:lvl9pPr marL="3675957" indent="-216233" algn="r" defTabSz="911482" eaLnBrk="0" fontAlgn="base" hangingPunct="0">
              <a:spcBef>
                <a:spcPct val="0"/>
              </a:spcBef>
              <a:spcAft>
                <a:spcPct val="0"/>
              </a:spcAft>
              <a:defRPr sz="2300">
                <a:solidFill>
                  <a:srgbClr val="FF3300"/>
                </a:solidFill>
                <a:latin typeface="Tahoma" charset="0"/>
                <a:ea typeface="ＭＳ Ｐゴシック" charset="0"/>
              </a:defRPr>
            </a:lvl9pPr>
          </a:lstStyle>
          <a:p>
            <a:pPr marL="0" marR="0" lvl="0" indent="0" algn="r" defTabSz="911482" rtl="0" eaLnBrk="0" fontAlgn="auto" latinLnBrk="0" hangingPunct="0">
              <a:lnSpc>
                <a:spcPct val="100000"/>
              </a:lnSpc>
              <a:spcBef>
                <a:spcPts val="0"/>
              </a:spcBef>
              <a:spcAft>
                <a:spcPts val="0"/>
              </a:spcAft>
              <a:buClrTx/>
              <a:buSzTx/>
              <a:buFontTx/>
              <a:buNone/>
              <a:tabLst/>
              <a:defRPr/>
            </a:pPr>
            <a:fld id="{C72BBBCF-B2AD-9D46-B903-F5BC007DA56D}" type="slidenum">
              <a:rPr kumimoji="0" lang="en-US" sz="1200" b="0" i="0" u="none" strike="noStrike" kern="1200" cap="none" spc="0" normalizeH="0" baseline="0" noProof="0">
                <a:ln>
                  <a:noFill/>
                </a:ln>
                <a:solidFill>
                  <a:srgbClr val="4F81BD"/>
                </a:solidFill>
                <a:effectLst/>
                <a:uLnTx/>
                <a:uFillTx/>
                <a:latin typeface="Tahoma" charset="0"/>
                <a:ea typeface="ＭＳ Ｐゴシック" charset="0"/>
                <a:cs typeface="+mn-cs"/>
              </a:rPr>
              <a:pPr marL="0" marR="0" lvl="0" indent="0" algn="r" defTabSz="911482" rtl="0" eaLnBrk="0" fontAlgn="auto" latinLnBrk="0" hangingPunct="0">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srgbClr val="4F81BD"/>
              </a:solidFill>
              <a:effectLst/>
              <a:uLnTx/>
              <a:uFillTx/>
              <a:latin typeface="Tahoma" charset="0"/>
              <a:ea typeface="ＭＳ Ｐゴシック" charset="0"/>
              <a:cs typeface="+mn-cs"/>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a:lstStyle/>
          <a:p>
            <a:endParaRPr lang="en-US" dirty="0">
              <a:latin typeface="Times New Roman" charset="0"/>
            </a:endParaRPr>
          </a:p>
          <a:p>
            <a:endParaRPr lang="en-US" dirty="0">
              <a:latin typeface="Times New Roman" charset="0"/>
            </a:endParaRPr>
          </a:p>
        </p:txBody>
      </p:sp>
    </p:spTree>
    <p:extLst>
      <p:ext uri="{BB962C8B-B14F-4D97-AF65-F5344CB8AC3E}">
        <p14:creationId xmlns:p14="http://schemas.microsoft.com/office/powerpoint/2010/main" val="20565054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lvl1pPr defTabSz="911482" eaLnBrk="0" hangingPunct="0">
              <a:defRPr sz="2300">
                <a:solidFill>
                  <a:srgbClr val="FF3300"/>
                </a:solidFill>
                <a:latin typeface="Tahoma" charset="0"/>
                <a:ea typeface="ＭＳ Ｐゴシック" charset="0"/>
              </a:defRPr>
            </a:lvl1pPr>
            <a:lvl2pPr marL="702756" indent="-270291" defTabSz="911482" eaLnBrk="0" hangingPunct="0">
              <a:defRPr sz="2300">
                <a:solidFill>
                  <a:srgbClr val="FF3300"/>
                </a:solidFill>
                <a:latin typeface="Tahoma" charset="0"/>
                <a:ea typeface="ＭＳ Ｐゴシック" charset="0"/>
              </a:defRPr>
            </a:lvl2pPr>
            <a:lvl3pPr marL="1081164" indent="-216233" defTabSz="911482" eaLnBrk="0" hangingPunct="0">
              <a:defRPr sz="2300">
                <a:solidFill>
                  <a:srgbClr val="FF3300"/>
                </a:solidFill>
                <a:latin typeface="Tahoma" charset="0"/>
                <a:ea typeface="ＭＳ Ｐゴシック" charset="0"/>
              </a:defRPr>
            </a:lvl3pPr>
            <a:lvl4pPr marL="1513629" indent="-216233" defTabSz="911482" eaLnBrk="0" hangingPunct="0">
              <a:defRPr sz="2300">
                <a:solidFill>
                  <a:srgbClr val="FF3300"/>
                </a:solidFill>
                <a:latin typeface="Tahoma" charset="0"/>
                <a:ea typeface="ＭＳ Ｐゴシック" charset="0"/>
              </a:defRPr>
            </a:lvl4pPr>
            <a:lvl5pPr marL="1946095" indent="-216233" defTabSz="911482" eaLnBrk="0" hangingPunct="0">
              <a:defRPr sz="2300">
                <a:solidFill>
                  <a:srgbClr val="FF3300"/>
                </a:solidFill>
                <a:latin typeface="Tahoma" charset="0"/>
                <a:ea typeface="ＭＳ Ｐゴシック" charset="0"/>
              </a:defRPr>
            </a:lvl5pPr>
            <a:lvl6pPr marL="2378560" indent="-216233" algn="r" defTabSz="911482" eaLnBrk="0" fontAlgn="base" hangingPunct="0">
              <a:spcBef>
                <a:spcPct val="0"/>
              </a:spcBef>
              <a:spcAft>
                <a:spcPct val="0"/>
              </a:spcAft>
              <a:defRPr sz="2300">
                <a:solidFill>
                  <a:srgbClr val="FF3300"/>
                </a:solidFill>
                <a:latin typeface="Tahoma" charset="0"/>
                <a:ea typeface="ＭＳ Ｐゴシック" charset="0"/>
              </a:defRPr>
            </a:lvl6pPr>
            <a:lvl7pPr marL="2811026" indent="-216233" algn="r" defTabSz="911482" eaLnBrk="0" fontAlgn="base" hangingPunct="0">
              <a:spcBef>
                <a:spcPct val="0"/>
              </a:spcBef>
              <a:spcAft>
                <a:spcPct val="0"/>
              </a:spcAft>
              <a:defRPr sz="2300">
                <a:solidFill>
                  <a:srgbClr val="FF3300"/>
                </a:solidFill>
                <a:latin typeface="Tahoma" charset="0"/>
                <a:ea typeface="ＭＳ Ｐゴシック" charset="0"/>
              </a:defRPr>
            </a:lvl7pPr>
            <a:lvl8pPr marL="3243491" indent="-216233" algn="r" defTabSz="911482" eaLnBrk="0" fontAlgn="base" hangingPunct="0">
              <a:spcBef>
                <a:spcPct val="0"/>
              </a:spcBef>
              <a:spcAft>
                <a:spcPct val="0"/>
              </a:spcAft>
              <a:defRPr sz="2300">
                <a:solidFill>
                  <a:srgbClr val="FF3300"/>
                </a:solidFill>
                <a:latin typeface="Tahoma" charset="0"/>
                <a:ea typeface="ＭＳ Ｐゴシック" charset="0"/>
              </a:defRPr>
            </a:lvl8pPr>
            <a:lvl9pPr marL="3675957" indent="-216233" algn="r" defTabSz="911482" eaLnBrk="0" fontAlgn="base" hangingPunct="0">
              <a:spcBef>
                <a:spcPct val="0"/>
              </a:spcBef>
              <a:spcAft>
                <a:spcPct val="0"/>
              </a:spcAft>
              <a:defRPr sz="2300">
                <a:solidFill>
                  <a:srgbClr val="FF3300"/>
                </a:solidFill>
                <a:latin typeface="Tahoma" charset="0"/>
                <a:ea typeface="ＭＳ Ｐゴシック" charset="0"/>
              </a:defRPr>
            </a:lvl9pPr>
          </a:lstStyle>
          <a:p>
            <a:pPr marL="0" marR="0" lvl="0" indent="0" algn="r" defTabSz="911482" rtl="0" eaLnBrk="0" fontAlgn="auto" latinLnBrk="0" hangingPunct="0">
              <a:lnSpc>
                <a:spcPct val="100000"/>
              </a:lnSpc>
              <a:spcBef>
                <a:spcPts val="0"/>
              </a:spcBef>
              <a:spcAft>
                <a:spcPts val="0"/>
              </a:spcAft>
              <a:buClrTx/>
              <a:buSzTx/>
              <a:buFontTx/>
              <a:buNone/>
              <a:tabLst/>
              <a:defRPr/>
            </a:pPr>
            <a:fld id="{C72BBBCF-B2AD-9D46-B903-F5BC007DA56D}" type="slidenum">
              <a:rPr kumimoji="0" lang="en-US" sz="1200" b="0" i="0" u="none" strike="noStrike" kern="1200" cap="none" spc="0" normalizeH="0" baseline="0" noProof="0">
                <a:ln>
                  <a:noFill/>
                </a:ln>
                <a:solidFill>
                  <a:srgbClr val="4F81BD"/>
                </a:solidFill>
                <a:effectLst/>
                <a:uLnTx/>
                <a:uFillTx/>
                <a:latin typeface="Tahoma" charset="0"/>
                <a:ea typeface="ＭＳ Ｐゴシック" charset="0"/>
                <a:cs typeface="+mn-cs"/>
              </a:rPr>
              <a:pPr marL="0" marR="0" lvl="0" indent="0" algn="r" defTabSz="911482" rtl="0" eaLnBrk="0" fontAlgn="auto" latinLnBrk="0" hangingPunct="0">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srgbClr val="4F81BD"/>
              </a:solidFill>
              <a:effectLst/>
              <a:uLnTx/>
              <a:uFillTx/>
              <a:latin typeface="Tahoma" charset="0"/>
              <a:ea typeface="ＭＳ Ｐゴシック" charset="0"/>
              <a:cs typeface="+mn-cs"/>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a:lstStyle/>
          <a:p>
            <a:endParaRPr lang="en-US" dirty="0">
              <a:latin typeface="Times New Roman" charset="0"/>
            </a:endParaRPr>
          </a:p>
        </p:txBody>
      </p:sp>
    </p:spTree>
    <p:extLst>
      <p:ext uri="{BB962C8B-B14F-4D97-AF65-F5344CB8AC3E}">
        <p14:creationId xmlns:p14="http://schemas.microsoft.com/office/powerpoint/2010/main" val="36630883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lvl1pPr defTabSz="911482" eaLnBrk="0" hangingPunct="0">
              <a:defRPr sz="2300">
                <a:solidFill>
                  <a:srgbClr val="FF3300"/>
                </a:solidFill>
                <a:latin typeface="Tahoma" charset="0"/>
                <a:ea typeface="ＭＳ Ｐゴシック" charset="0"/>
              </a:defRPr>
            </a:lvl1pPr>
            <a:lvl2pPr marL="702756" indent="-270291" defTabSz="911482" eaLnBrk="0" hangingPunct="0">
              <a:defRPr sz="2300">
                <a:solidFill>
                  <a:srgbClr val="FF3300"/>
                </a:solidFill>
                <a:latin typeface="Tahoma" charset="0"/>
                <a:ea typeface="ＭＳ Ｐゴシック" charset="0"/>
              </a:defRPr>
            </a:lvl2pPr>
            <a:lvl3pPr marL="1081164" indent="-216233" defTabSz="911482" eaLnBrk="0" hangingPunct="0">
              <a:defRPr sz="2300">
                <a:solidFill>
                  <a:srgbClr val="FF3300"/>
                </a:solidFill>
                <a:latin typeface="Tahoma" charset="0"/>
                <a:ea typeface="ＭＳ Ｐゴシック" charset="0"/>
              </a:defRPr>
            </a:lvl3pPr>
            <a:lvl4pPr marL="1513629" indent="-216233" defTabSz="911482" eaLnBrk="0" hangingPunct="0">
              <a:defRPr sz="2300">
                <a:solidFill>
                  <a:srgbClr val="FF3300"/>
                </a:solidFill>
                <a:latin typeface="Tahoma" charset="0"/>
                <a:ea typeface="ＭＳ Ｐゴシック" charset="0"/>
              </a:defRPr>
            </a:lvl4pPr>
            <a:lvl5pPr marL="1946095" indent="-216233" defTabSz="911482" eaLnBrk="0" hangingPunct="0">
              <a:defRPr sz="2300">
                <a:solidFill>
                  <a:srgbClr val="FF3300"/>
                </a:solidFill>
                <a:latin typeface="Tahoma" charset="0"/>
                <a:ea typeface="ＭＳ Ｐゴシック" charset="0"/>
              </a:defRPr>
            </a:lvl5pPr>
            <a:lvl6pPr marL="2378560" indent="-216233" algn="r" defTabSz="911482" eaLnBrk="0" fontAlgn="base" hangingPunct="0">
              <a:spcBef>
                <a:spcPct val="0"/>
              </a:spcBef>
              <a:spcAft>
                <a:spcPct val="0"/>
              </a:spcAft>
              <a:defRPr sz="2300">
                <a:solidFill>
                  <a:srgbClr val="FF3300"/>
                </a:solidFill>
                <a:latin typeface="Tahoma" charset="0"/>
                <a:ea typeface="ＭＳ Ｐゴシック" charset="0"/>
              </a:defRPr>
            </a:lvl6pPr>
            <a:lvl7pPr marL="2811026" indent="-216233" algn="r" defTabSz="911482" eaLnBrk="0" fontAlgn="base" hangingPunct="0">
              <a:spcBef>
                <a:spcPct val="0"/>
              </a:spcBef>
              <a:spcAft>
                <a:spcPct val="0"/>
              </a:spcAft>
              <a:defRPr sz="2300">
                <a:solidFill>
                  <a:srgbClr val="FF3300"/>
                </a:solidFill>
                <a:latin typeface="Tahoma" charset="0"/>
                <a:ea typeface="ＭＳ Ｐゴシック" charset="0"/>
              </a:defRPr>
            </a:lvl7pPr>
            <a:lvl8pPr marL="3243491" indent="-216233" algn="r" defTabSz="911482" eaLnBrk="0" fontAlgn="base" hangingPunct="0">
              <a:spcBef>
                <a:spcPct val="0"/>
              </a:spcBef>
              <a:spcAft>
                <a:spcPct val="0"/>
              </a:spcAft>
              <a:defRPr sz="2300">
                <a:solidFill>
                  <a:srgbClr val="FF3300"/>
                </a:solidFill>
                <a:latin typeface="Tahoma" charset="0"/>
                <a:ea typeface="ＭＳ Ｐゴシック" charset="0"/>
              </a:defRPr>
            </a:lvl8pPr>
            <a:lvl9pPr marL="3675957" indent="-216233" algn="r" defTabSz="911482" eaLnBrk="0" fontAlgn="base" hangingPunct="0">
              <a:spcBef>
                <a:spcPct val="0"/>
              </a:spcBef>
              <a:spcAft>
                <a:spcPct val="0"/>
              </a:spcAft>
              <a:defRPr sz="2300">
                <a:solidFill>
                  <a:srgbClr val="FF3300"/>
                </a:solidFill>
                <a:latin typeface="Tahoma" charset="0"/>
                <a:ea typeface="ＭＳ Ｐゴシック" charset="0"/>
              </a:defRPr>
            </a:lvl9pPr>
          </a:lstStyle>
          <a:p>
            <a:pPr marL="0" marR="0" lvl="0" indent="0" algn="r" defTabSz="911482" rtl="0" eaLnBrk="0" fontAlgn="auto" latinLnBrk="0" hangingPunct="0">
              <a:lnSpc>
                <a:spcPct val="100000"/>
              </a:lnSpc>
              <a:spcBef>
                <a:spcPts val="0"/>
              </a:spcBef>
              <a:spcAft>
                <a:spcPts val="0"/>
              </a:spcAft>
              <a:buClrTx/>
              <a:buSzTx/>
              <a:buFontTx/>
              <a:buNone/>
              <a:tabLst/>
              <a:defRPr/>
            </a:pPr>
            <a:fld id="{C72BBBCF-B2AD-9D46-B903-F5BC007DA56D}" type="slidenum">
              <a:rPr kumimoji="0" lang="en-US" sz="1200" b="0" i="0" u="none" strike="noStrike" kern="1200" cap="none" spc="0" normalizeH="0" baseline="0" noProof="0">
                <a:ln>
                  <a:noFill/>
                </a:ln>
                <a:solidFill>
                  <a:srgbClr val="4F81BD"/>
                </a:solidFill>
                <a:effectLst/>
                <a:uLnTx/>
                <a:uFillTx/>
                <a:latin typeface="Tahoma" charset="0"/>
                <a:ea typeface="ＭＳ Ｐゴシック" charset="0"/>
                <a:cs typeface="+mn-cs"/>
              </a:rPr>
              <a:pPr marL="0" marR="0" lvl="0" indent="0" algn="r" defTabSz="911482" rtl="0" eaLnBrk="0" fontAlgn="auto" latinLnBrk="0" hangingPunct="0">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srgbClr val="4F81BD"/>
              </a:solidFill>
              <a:effectLst/>
              <a:uLnTx/>
              <a:uFillTx/>
              <a:latin typeface="Tahoma" charset="0"/>
              <a:ea typeface="ＭＳ Ｐゴシック" charset="0"/>
              <a:cs typeface="+mn-cs"/>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a:lstStyle/>
          <a:p>
            <a:endParaRPr lang="en-US" dirty="0">
              <a:latin typeface="Times New Roman" charset="0"/>
            </a:endParaRPr>
          </a:p>
          <a:p>
            <a:endParaRPr lang="en-US" dirty="0">
              <a:latin typeface="Times New Roman" charset="0"/>
            </a:endParaRPr>
          </a:p>
        </p:txBody>
      </p:sp>
    </p:spTree>
    <p:extLst>
      <p:ext uri="{BB962C8B-B14F-4D97-AF65-F5344CB8AC3E}">
        <p14:creationId xmlns:p14="http://schemas.microsoft.com/office/powerpoint/2010/main" val="30930708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lvl1pPr defTabSz="911482" eaLnBrk="0" hangingPunct="0">
              <a:defRPr sz="2300">
                <a:solidFill>
                  <a:srgbClr val="FF3300"/>
                </a:solidFill>
                <a:latin typeface="Tahoma" charset="0"/>
                <a:ea typeface="ＭＳ Ｐゴシック" charset="0"/>
              </a:defRPr>
            </a:lvl1pPr>
            <a:lvl2pPr marL="702756" indent="-270291" defTabSz="911482" eaLnBrk="0" hangingPunct="0">
              <a:defRPr sz="2300">
                <a:solidFill>
                  <a:srgbClr val="FF3300"/>
                </a:solidFill>
                <a:latin typeface="Tahoma" charset="0"/>
                <a:ea typeface="ＭＳ Ｐゴシック" charset="0"/>
              </a:defRPr>
            </a:lvl2pPr>
            <a:lvl3pPr marL="1081164" indent="-216233" defTabSz="911482" eaLnBrk="0" hangingPunct="0">
              <a:defRPr sz="2300">
                <a:solidFill>
                  <a:srgbClr val="FF3300"/>
                </a:solidFill>
                <a:latin typeface="Tahoma" charset="0"/>
                <a:ea typeface="ＭＳ Ｐゴシック" charset="0"/>
              </a:defRPr>
            </a:lvl3pPr>
            <a:lvl4pPr marL="1513629" indent="-216233" defTabSz="911482" eaLnBrk="0" hangingPunct="0">
              <a:defRPr sz="2300">
                <a:solidFill>
                  <a:srgbClr val="FF3300"/>
                </a:solidFill>
                <a:latin typeface="Tahoma" charset="0"/>
                <a:ea typeface="ＭＳ Ｐゴシック" charset="0"/>
              </a:defRPr>
            </a:lvl4pPr>
            <a:lvl5pPr marL="1946095" indent="-216233" defTabSz="911482" eaLnBrk="0" hangingPunct="0">
              <a:defRPr sz="2300">
                <a:solidFill>
                  <a:srgbClr val="FF3300"/>
                </a:solidFill>
                <a:latin typeface="Tahoma" charset="0"/>
                <a:ea typeface="ＭＳ Ｐゴシック" charset="0"/>
              </a:defRPr>
            </a:lvl5pPr>
            <a:lvl6pPr marL="2378560" indent="-216233" algn="r" defTabSz="911482" eaLnBrk="0" fontAlgn="base" hangingPunct="0">
              <a:spcBef>
                <a:spcPct val="0"/>
              </a:spcBef>
              <a:spcAft>
                <a:spcPct val="0"/>
              </a:spcAft>
              <a:defRPr sz="2300">
                <a:solidFill>
                  <a:srgbClr val="FF3300"/>
                </a:solidFill>
                <a:latin typeface="Tahoma" charset="0"/>
                <a:ea typeface="ＭＳ Ｐゴシック" charset="0"/>
              </a:defRPr>
            </a:lvl6pPr>
            <a:lvl7pPr marL="2811026" indent="-216233" algn="r" defTabSz="911482" eaLnBrk="0" fontAlgn="base" hangingPunct="0">
              <a:spcBef>
                <a:spcPct val="0"/>
              </a:spcBef>
              <a:spcAft>
                <a:spcPct val="0"/>
              </a:spcAft>
              <a:defRPr sz="2300">
                <a:solidFill>
                  <a:srgbClr val="FF3300"/>
                </a:solidFill>
                <a:latin typeface="Tahoma" charset="0"/>
                <a:ea typeface="ＭＳ Ｐゴシック" charset="0"/>
              </a:defRPr>
            </a:lvl7pPr>
            <a:lvl8pPr marL="3243491" indent="-216233" algn="r" defTabSz="911482" eaLnBrk="0" fontAlgn="base" hangingPunct="0">
              <a:spcBef>
                <a:spcPct val="0"/>
              </a:spcBef>
              <a:spcAft>
                <a:spcPct val="0"/>
              </a:spcAft>
              <a:defRPr sz="2300">
                <a:solidFill>
                  <a:srgbClr val="FF3300"/>
                </a:solidFill>
                <a:latin typeface="Tahoma" charset="0"/>
                <a:ea typeface="ＭＳ Ｐゴシック" charset="0"/>
              </a:defRPr>
            </a:lvl8pPr>
            <a:lvl9pPr marL="3675957" indent="-216233" algn="r" defTabSz="911482" eaLnBrk="0" fontAlgn="base" hangingPunct="0">
              <a:spcBef>
                <a:spcPct val="0"/>
              </a:spcBef>
              <a:spcAft>
                <a:spcPct val="0"/>
              </a:spcAft>
              <a:defRPr sz="2300">
                <a:solidFill>
                  <a:srgbClr val="FF3300"/>
                </a:solidFill>
                <a:latin typeface="Tahoma" charset="0"/>
                <a:ea typeface="ＭＳ Ｐゴシック" charset="0"/>
              </a:defRPr>
            </a:lvl9pPr>
          </a:lstStyle>
          <a:p>
            <a:pPr marL="0" marR="0" lvl="0" indent="0" algn="r" defTabSz="911482" rtl="0" eaLnBrk="0" fontAlgn="auto" latinLnBrk="0" hangingPunct="0">
              <a:lnSpc>
                <a:spcPct val="100000"/>
              </a:lnSpc>
              <a:spcBef>
                <a:spcPts val="0"/>
              </a:spcBef>
              <a:spcAft>
                <a:spcPts val="0"/>
              </a:spcAft>
              <a:buClrTx/>
              <a:buSzTx/>
              <a:buFontTx/>
              <a:buNone/>
              <a:tabLst/>
              <a:defRPr/>
            </a:pPr>
            <a:fld id="{C72BBBCF-B2AD-9D46-B903-F5BC007DA56D}" type="slidenum">
              <a:rPr kumimoji="0" lang="en-US" sz="1200" b="0" i="0" u="none" strike="noStrike" kern="1200" cap="none" spc="0" normalizeH="0" baseline="0" noProof="0">
                <a:ln>
                  <a:noFill/>
                </a:ln>
                <a:solidFill>
                  <a:srgbClr val="4F81BD"/>
                </a:solidFill>
                <a:effectLst/>
                <a:uLnTx/>
                <a:uFillTx/>
                <a:latin typeface="Tahoma" charset="0"/>
                <a:ea typeface="ＭＳ Ｐゴシック" charset="0"/>
                <a:cs typeface="+mn-cs"/>
              </a:rPr>
              <a:pPr marL="0" marR="0" lvl="0" indent="0" algn="r" defTabSz="911482" rtl="0" eaLnBrk="0" fontAlgn="auto" latinLnBrk="0" hangingPunct="0">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srgbClr val="4F81BD"/>
              </a:solidFill>
              <a:effectLst/>
              <a:uLnTx/>
              <a:uFillTx/>
              <a:latin typeface="Tahoma" charset="0"/>
              <a:ea typeface="ＭＳ Ｐゴシック" charset="0"/>
              <a:cs typeface="+mn-cs"/>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a:lstStyle/>
          <a:p>
            <a:pPr marL="228600" indent="-228600">
              <a:buAutoNum type="arabicPeriod"/>
            </a:pPr>
            <a:r>
              <a:rPr lang="en-US" sz="1200" b="0" i="0" kern="1200" dirty="0">
                <a:solidFill>
                  <a:schemeClr val="tx1"/>
                </a:solidFill>
                <a:effectLst/>
                <a:latin typeface="+mn-lt"/>
                <a:ea typeface="+mn-ea"/>
                <a:cs typeface="+mn-cs"/>
              </a:rPr>
              <a:t>Informational availability can be impacted by DDOS attacks. If an attacker is able to bring down a service for a period of time, it affects whether people can access the information they want or need.</a:t>
            </a:r>
          </a:p>
          <a:p>
            <a:pPr marL="228600" indent="-228600">
              <a:buAutoNum type="arabicPeriod"/>
            </a:pPr>
            <a:endParaRPr lang="en-US" dirty="0">
              <a:latin typeface="Times New Roman" charset="0"/>
            </a:endParaRPr>
          </a:p>
          <a:p>
            <a:endParaRPr lang="en-US" dirty="0">
              <a:latin typeface="Times New Roman" charset="0"/>
            </a:endParaRPr>
          </a:p>
        </p:txBody>
      </p:sp>
    </p:spTree>
    <p:extLst>
      <p:ext uri="{BB962C8B-B14F-4D97-AF65-F5344CB8AC3E}">
        <p14:creationId xmlns:p14="http://schemas.microsoft.com/office/powerpoint/2010/main" val="3352865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lvl1pPr defTabSz="911482" eaLnBrk="0" hangingPunct="0">
              <a:defRPr sz="2300">
                <a:solidFill>
                  <a:srgbClr val="FF3300"/>
                </a:solidFill>
                <a:latin typeface="Tahoma" charset="0"/>
                <a:ea typeface="ＭＳ Ｐゴシック" charset="0"/>
              </a:defRPr>
            </a:lvl1pPr>
            <a:lvl2pPr marL="702756" indent="-270291" defTabSz="911482" eaLnBrk="0" hangingPunct="0">
              <a:defRPr sz="2300">
                <a:solidFill>
                  <a:srgbClr val="FF3300"/>
                </a:solidFill>
                <a:latin typeface="Tahoma" charset="0"/>
                <a:ea typeface="ＭＳ Ｐゴシック" charset="0"/>
              </a:defRPr>
            </a:lvl2pPr>
            <a:lvl3pPr marL="1081164" indent="-216233" defTabSz="911482" eaLnBrk="0" hangingPunct="0">
              <a:defRPr sz="2300">
                <a:solidFill>
                  <a:srgbClr val="FF3300"/>
                </a:solidFill>
                <a:latin typeface="Tahoma" charset="0"/>
                <a:ea typeface="ＭＳ Ｐゴシック" charset="0"/>
              </a:defRPr>
            </a:lvl3pPr>
            <a:lvl4pPr marL="1513629" indent="-216233" defTabSz="911482" eaLnBrk="0" hangingPunct="0">
              <a:defRPr sz="2300">
                <a:solidFill>
                  <a:srgbClr val="FF3300"/>
                </a:solidFill>
                <a:latin typeface="Tahoma" charset="0"/>
                <a:ea typeface="ＭＳ Ｐゴシック" charset="0"/>
              </a:defRPr>
            </a:lvl4pPr>
            <a:lvl5pPr marL="1946095" indent="-216233" defTabSz="911482" eaLnBrk="0" hangingPunct="0">
              <a:defRPr sz="2300">
                <a:solidFill>
                  <a:srgbClr val="FF3300"/>
                </a:solidFill>
                <a:latin typeface="Tahoma" charset="0"/>
                <a:ea typeface="ＭＳ Ｐゴシック" charset="0"/>
              </a:defRPr>
            </a:lvl5pPr>
            <a:lvl6pPr marL="2378560" indent="-216233" algn="r" defTabSz="911482" eaLnBrk="0" fontAlgn="base" hangingPunct="0">
              <a:spcBef>
                <a:spcPct val="0"/>
              </a:spcBef>
              <a:spcAft>
                <a:spcPct val="0"/>
              </a:spcAft>
              <a:defRPr sz="2300">
                <a:solidFill>
                  <a:srgbClr val="FF3300"/>
                </a:solidFill>
                <a:latin typeface="Tahoma" charset="0"/>
                <a:ea typeface="ＭＳ Ｐゴシック" charset="0"/>
              </a:defRPr>
            </a:lvl6pPr>
            <a:lvl7pPr marL="2811026" indent="-216233" algn="r" defTabSz="911482" eaLnBrk="0" fontAlgn="base" hangingPunct="0">
              <a:spcBef>
                <a:spcPct val="0"/>
              </a:spcBef>
              <a:spcAft>
                <a:spcPct val="0"/>
              </a:spcAft>
              <a:defRPr sz="2300">
                <a:solidFill>
                  <a:srgbClr val="FF3300"/>
                </a:solidFill>
                <a:latin typeface="Tahoma" charset="0"/>
                <a:ea typeface="ＭＳ Ｐゴシック" charset="0"/>
              </a:defRPr>
            </a:lvl7pPr>
            <a:lvl8pPr marL="3243491" indent="-216233" algn="r" defTabSz="911482" eaLnBrk="0" fontAlgn="base" hangingPunct="0">
              <a:spcBef>
                <a:spcPct val="0"/>
              </a:spcBef>
              <a:spcAft>
                <a:spcPct val="0"/>
              </a:spcAft>
              <a:defRPr sz="2300">
                <a:solidFill>
                  <a:srgbClr val="FF3300"/>
                </a:solidFill>
                <a:latin typeface="Tahoma" charset="0"/>
                <a:ea typeface="ＭＳ Ｐゴシック" charset="0"/>
              </a:defRPr>
            </a:lvl8pPr>
            <a:lvl9pPr marL="3675957" indent="-216233" algn="r" defTabSz="911482" eaLnBrk="0" fontAlgn="base" hangingPunct="0">
              <a:spcBef>
                <a:spcPct val="0"/>
              </a:spcBef>
              <a:spcAft>
                <a:spcPct val="0"/>
              </a:spcAft>
              <a:defRPr sz="2300">
                <a:solidFill>
                  <a:srgbClr val="FF3300"/>
                </a:solidFill>
                <a:latin typeface="Tahoma" charset="0"/>
                <a:ea typeface="ＭＳ Ｐゴシック" charset="0"/>
              </a:defRPr>
            </a:lvl9pPr>
          </a:lstStyle>
          <a:p>
            <a:fld id="{5BF3F711-C36C-3A4F-920A-349F88D6ECCD}" type="slidenum">
              <a:rPr lang="en-US" sz="1200">
                <a:solidFill>
                  <a:schemeClr val="accent1"/>
                </a:solidFill>
              </a:rPr>
              <a:pPr/>
              <a:t>28</a:t>
            </a:fld>
            <a:endParaRPr lang="en-US" sz="1200">
              <a:solidFill>
                <a:schemeClr val="accent1"/>
              </a:solidFill>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a:lstStyle/>
          <a:p>
            <a:r>
              <a:rPr lang="en-US" sz="1200" b="0" i="0" kern="1200" dirty="0">
                <a:solidFill>
                  <a:schemeClr val="tx1"/>
                </a:solidFill>
                <a:effectLst/>
                <a:latin typeface="+mn-lt"/>
                <a:ea typeface="+mn-ea"/>
                <a:cs typeface="+mn-cs"/>
              </a:rPr>
              <a:t>Simple Message Transfer Protocol</a:t>
            </a:r>
            <a:endParaRPr lang="en-US" dirty="0">
              <a:latin typeface="Times New Roman"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lvl1pPr defTabSz="911482" eaLnBrk="0" hangingPunct="0">
              <a:defRPr sz="2300">
                <a:solidFill>
                  <a:srgbClr val="FF3300"/>
                </a:solidFill>
                <a:latin typeface="Tahoma" charset="0"/>
                <a:ea typeface="ＭＳ Ｐゴシック" charset="0"/>
              </a:defRPr>
            </a:lvl1pPr>
            <a:lvl2pPr marL="702756" indent="-270291" defTabSz="911482" eaLnBrk="0" hangingPunct="0">
              <a:defRPr sz="2300">
                <a:solidFill>
                  <a:srgbClr val="FF3300"/>
                </a:solidFill>
                <a:latin typeface="Tahoma" charset="0"/>
                <a:ea typeface="ＭＳ Ｐゴシック" charset="0"/>
              </a:defRPr>
            </a:lvl2pPr>
            <a:lvl3pPr marL="1081164" indent="-216233" defTabSz="911482" eaLnBrk="0" hangingPunct="0">
              <a:defRPr sz="2300">
                <a:solidFill>
                  <a:srgbClr val="FF3300"/>
                </a:solidFill>
                <a:latin typeface="Tahoma" charset="0"/>
                <a:ea typeface="ＭＳ Ｐゴシック" charset="0"/>
              </a:defRPr>
            </a:lvl3pPr>
            <a:lvl4pPr marL="1513629" indent="-216233" defTabSz="911482" eaLnBrk="0" hangingPunct="0">
              <a:defRPr sz="2300">
                <a:solidFill>
                  <a:srgbClr val="FF3300"/>
                </a:solidFill>
                <a:latin typeface="Tahoma" charset="0"/>
                <a:ea typeface="ＭＳ Ｐゴシック" charset="0"/>
              </a:defRPr>
            </a:lvl4pPr>
            <a:lvl5pPr marL="1946095" indent="-216233" defTabSz="911482" eaLnBrk="0" hangingPunct="0">
              <a:defRPr sz="2300">
                <a:solidFill>
                  <a:srgbClr val="FF3300"/>
                </a:solidFill>
                <a:latin typeface="Tahoma" charset="0"/>
                <a:ea typeface="ＭＳ Ｐゴシック" charset="0"/>
              </a:defRPr>
            </a:lvl5pPr>
            <a:lvl6pPr marL="2378560" indent="-216233" algn="r" defTabSz="911482" eaLnBrk="0" fontAlgn="base" hangingPunct="0">
              <a:spcBef>
                <a:spcPct val="0"/>
              </a:spcBef>
              <a:spcAft>
                <a:spcPct val="0"/>
              </a:spcAft>
              <a:defRPr sz="2300">
                <a:solidFill>
                  <a:srgbClr val="FF3300"/>
                </a:solidFill>
                <a:latin typeface="Tahoma" charset="0"/>
                <a:ea typeface="ＭＳ Ｐゴシック" charset="0"/>
              </a:defRPr>
            </a:lvl6pPr>
            <a:lvl7pPr marL="2811026" indent="-216233" algn="r" defTabSz="911482" eaLnBrk="0" fontAlgn="base" hangingPunct="0">
              <a:spcBef>
                <a:spcPct val="0"/>
              </a:spcBef>
              <a:spcAft>
                <a:spcPct val="0"/>
              </a:spcAft>
              <a:defRPr sz="2300">
                <a:solidFill>
                  <a:srgbClr val="FF3300"/>
                </a:solidFill>
                <a:latin typeface="Tahoma" charset="0"/>
                <a:ea typeface="ＭＳ Ｐゴシック" charset="0"/>
              </a:defRPr>
            </a:lvl7pPr>
            <a:lvl8pPr marL="3243491" indent="-216233" algn="r" defTabSz="911482" eaLnBrk="0" fontAlgn="base" hangingPunct="0">
              <a:spcBef>
                <a:spcPct val="0"/>
              </a:spcBef>
              <a:spcAft>
                <a:spcPct val="0"/>
              </a:spcAft>
              <a:defRPr sz="2300">
                <a:solidFill>
                  <a:srgbClr val="FF3300"/>
                </a:solidFill>
                <a:latin typeface="Tahoma" charset="0"/>
                <a:ea typeface="ＭＳ Ｐゴシック" charset="0"/>
              </a:defRPr>
            </a:lvl8pPr>
            <a:lvl9pPr marL="3675957" indent="-216233" algn="r" defTabSz="911482" eaLnBrk="0" fontAlgn="base" hangingPunct="0">
              <a:spcBef>
                <a:spcPct val="0"/>
              </a:spcBef>
              <a:spcAft>
                <a:spcPct val="0"/>
              </a:spcAft>
              <a:defRPr sz="2300">
                <a:solidFill>
                  <a:srgbClr val="FF3300"/>
                </a:solidFill>
                <a:latin typeface="Tahoma" charset="0"/>
                <a:ea typeface="ＭＳ Ｐゴシック" charset="0"/>
              </a:defRPr>
            </a:lvl9pPr>
          </a:lstStyle>
          <a:p>
            <a:pPr marL="0" marR="0" lvl="0" indent="0" algn="r" defTabSz="911482" rtl="0" eaLnBrk="0" fontAlgn="auto" latinLnBrk="0" hangingPunct="0">
              <a:lnSpc>
                <a:spcPct val="100000"/>
              </a:lnSpc>
              <a:spcBef>
                <a:spcPts val="0"/>
              </a:spcBef>
              <a:spcAft>
                <a:spcPts val="0"/>
              </a:spcAft>
              <a:buClrTx/>
              <a:buSzTx/>
              <a:buFontTx/>
              <a:buNone/>
              <a:tabLst/>
              <a:defRPr/>
            </a:pPr>
            <a:fld id="{5BF3F711-C36C-3A4F-920A-349F88D6ECCD}" type="slidenum">
              <a:rPr kumimoji="0" lang="en-US" sz="1200" b="0" i="0" u="none" strike="noStrike" kern="1200" cap="none" spc="0" normalizeH="0" baseline="0" noProof="0">
                <a:ln>
                  <a:noFill/>
                </a:ln>
                <a:solidFill>
                  <a:srgbClr val="4F81BD"/>
                </a:solidFill>
                <a:effectLst/>
                <a:uLnTx/>
                <a:uFillTx/>
                <a:latin typeface="Tahoma" charset="0"/>
                <a:ea typeface="ＭＳ Ｐゴシック" charset="0"/>
                <a:cs typeface="+mn-cs"/>
              </a:rPr>
              <a:pPr marL="0" marR="0" lvl="0" indent="0" algn="r" defTabSz="911482" rtl="0" eaLnBrk="0" fontAlgn="auto" latinLnBrk="0" hangingPunct="0">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srgbClr val="4F81BD"/>
              </a:solidFill>
              <a:effectLst/>
              <a:uLnTx/>
              <a:uFillTx/>
              <a:latin typeface="Tahoma" charset="0"/>
              <a:ea typeface="ＭＳ Ｐゴシック" charset="0"/>
              <a:cs typeface="+mn-cs"/>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a:lstStyle/>
          <a:p>
            <a:endParaRPr lang="en-US" dirty="0">
              <a:latin typeface="Times New Roman" charset="0"/>
            </a:endParaRPr>
          </a:p>
        </p:txBody>
      </p:sp>
    </p:spTree>
    <p:extLst>
      <p:ext uri="{BB962C8B-B14F-4D97-AF65-F5344CB8AC3E}">
        <p14:creationId xmlns:p14="http://schemas.microsoft.com/office/powerpoint/2010/main" val="4264674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a:extLst>
              <a:ext uri="{FF2B5EF4-FFF2-40B4-BE49-F238E27FC236}">
                <a16:creationId xmlns:a16="http://schemas.microsoft.com/office/drawing/2014/main" id="{4876B367-B6F1-4DBA-BB01-4D7E1E5CC417}"/>
              </a:ext>
            </a:extLst>
          </p:cNvPr>
          <p:cNvSpPr>
            <a:spLocks noGrp="1" noRot="1" noChangeAspect="1" noChangeArrowheads="1" noTextEdit="1"/>
          </p:cNvSpPr>
          <p:nvPr>
            <p:ph type="sldImg"/>
          </p:nvPr>
        </p:nvSpPr>
        <p:spPr>
          <a:xfrm>
            <a:off x="1371600" y="1143000"/>
            <a:ext cx="4114800" cy="3086100"/>
          </a:xfrm>
          <a:ln/>
        </p:spPr>
      </p:sp>
      <p:sp>
        <p:nvSpPr>
          <p:cNvPr id="41987" name="备注占位符 2">
            <a:extLst>
              <a:ext uri="{FF2B5EF4-FFF2-40B4-BE49-F238E27FC236}">
                <a16:creationId xmlns:a16="http://schemas.microsoft.com/office/drawing/2014/main" id="{767F6DB3-5C89-4601-BFB8-9F712EDD70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
        <p:nvSpPr>
          <p:cNvPr id="41988" name="灯片编号占位符 3">
            <a:extLst>
              <a:ext uri="{FF2B5EF4-FFF2-40B4-BE49-F238E27FC236}">
                <a16:creationId xmlns:a16="http://schemas.microsoft.com/office/drawing/2014/main" id="{AE5A1D7F-783F-4312-B9C6-845B7E043B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6031A77-00E8-4041-B279-BEE2C9B526C9}"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619875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C31DB435-1CA7-C7A2-D4EE-7A7F704019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57238" indent="-290513">
              <a:spcBef>
                <a:spcPct val="30000"/>
              </a:spcBef>
              <a:defRPr sz="1200">
                <a:solidFill>
                  <a:schemeClr val="tx1"/>
                </a:solidFill>
                <a:latin typeface="Times New Roman" panose="02020603050405020304" pitchFamily="18" charset="0"/>
              </a:defRPr>
            </a:lvl2pPr>
            <a:lvl3pPr marL="1165225" indent="-231775">
              <a:spcBef>
                <a:spcPct val="30000"/>
              </a:spcBef>
              <a:defRPr sz="1200">
                <a:solidFill>
                  <a:schemeClr val="tx1"/>
                </a:solidFill>
                <a:latin typeface="Times New Roman" panose="02020603050405020304" pitchFamily="18" charset="0"/>
              </a:defRPr>
            </a:lvl3pPr>
            <a:lvl4pPr marL="1630363" indent="-231775">
              <a:spcBef>
                <a:spcPct val="30000"/>
              </a:spcBef>
              <a:defRPr sz="1200">
                <a:solidFill>
                  <a:schemeClr val="tx1"/>
                </a:solidFill>
                <a:latin typeface="Times New Roman" panose="02020603050405020304" pitchFamily="18" charset="0"/>
              </a:defRPr>
            </a:lvl4pPr>
            <a:lvl5pPr marL="2097088" indent="-231775">
              <a:spcBef>
                <a:spcPct val="30000"/>
              </a:spcBef>
              <a:defRPr sz="1200">
                <a:solidFill>
                  <a:schemeClr val="tx1"/>
                </a:solidFill>
                <a:latin typeface="Times New Roman" panose="02020603050405020304" pitchFamily="18" charset="0"/>
              </a:defRPr>
            </a:lvl5pPr>
            <a:lvl6pPr marL="2554288" indent="-231775" eaLnBrk="0" fontAlgn="base" hangingPunct="0">
              <a:spcBef>
                <a:spcPct val="30000"/>
              </a:spcBef>
              <a:spcAft>
                <a:spcPct val="0"/>
              </a:spcAft>
              <a:defRPr sz="1200">
                <a:solidFill>
                  <a:schemeClr val="tx1"/>
                </a:solidFill>
                <a:latin typeface="Times New Roman" panose="02020603050405020304" pitchFamily="18" charset="0"/>
              </a:defRPr>
            </a:lvl6pPr>
            <a:lvl7pPr marL="3011488" indent="-231775" eaLnBrk="0" fontAlgn="base" hangingPunct="0">
              <a:spcBef>
                <a:spcPct val="30000"/>
              </a:spcBef>
              <a:spcAft>
                <a:spcPct val="0"/>
              </a:spcAft>
              <a:defRPr sz="1200">
                <a:solidFill>
                  <a:schemeClr val="tx1"/>
                </a:solidFill>
                <a:latin typeface="Times New Roman" panose="02020603050405020304" pitchFamily="18" charset="0"/>
              </a:defRPr>
            </a:lvl7pPr>
            <a:lvl8pPr marL="3468688" indent="-231775" eaLnBrk="0" fontAlgn="base" hangingPunct="0">
              <a:spcBef>
                <a:spcPct val="30000"/>
              </a:spcBef>
              <a:spcAft>
                <a:spcPct val="0"/>
              </a:spcAft>
              <a:defRPr sz="1200">
                <a:solidFill>
                  <a:schemeClr val="tx1"/>
                </a:solidFill>
                <a:latin typeface="Times New Roman" panose="02020603050405020304" pitchFamily="18" charset="0"/>
              </a:defRPr>
            </a:lvl8pPr>
            <a:lvl9pPr marL="3925888" indent="-231775"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EB7A0A7D-52B9-4B92-885F-BC467AA28129}" type="slidenum">
              <a:rPr kumimoji="0" lang="en-GB"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30</a:t>
            </a:fld>
            <a:endParaRPr kumimoji="0" lang="en-GB"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0355" name="Text Box 1">
            <a:extLst>
              <a:ext uri="{FF2B5EF4-FFF2-40B4-BE49-F238E27FC236}">
                <a16:creationId xmlns:a16="http://schemas.microsoft.com/office/drawing/2014/main" id="{918CAD5A-5830-97FA-8FAB-F10116DAAC14}"/>
              </a:ext>
            </a:extLst>
          </p:cNvPr>
          <p:cNvSpPr txBox="1">
            <a:spLocks noChangeArrowheads="1"/>
          </p:cNvSpPr>
          <p:nvPr/>
        </p:nvSpPr>
        <p:spPr bwMode="auto">
          <a:xfrm>
            <a:off x="1179513" y="706438"/>
            <a:ext cx="4718050" cy="3532187"/>
          </a:xfrm>
          <a:prstGeom prst="rect">
            <a:avLst/>
          </a:prstGeom>
          <a:solidFill>
            <a:srgbClr val="FFFFFF"/>
          </a:solidFill>
          <a:ln w="9525">
            <a:solidFill>
              <a:srgbClr val="000000"/>
            </a:solidFill>
            <a:miter lim="800000"/>
            <a:headEnd/>
            <a:tailEnd/>
          </a:ln>
        </p:spPr>
        <p:txBody>
          <a:bodyPr wrap="none" lIns="95003" tIns="47502" rIns="95003" bIns="47502"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4500" b="0" i="0" u="none" strike="noStrike" kern="1200" cap="none" spc="0" normalizeH="0" baseline="0" noProof="0">
              <a:ln>
                <a:noFill/>
              </a:ln>
              <a:solidFill>
                <a:srgbClr val="000000"/>
              </a:solidFill>
              <a:effectLst/>
              <a:uLnTx/>
              <a:uFillTx/>
              <a:latin typeface="Arial" panose="020B0604020202020204" pitchFamily="34" charset="0"/>
              <a:ea typeface="+mn-ea"/>
              <a:cs typeface="Lucida Sans Unicode" panose="020B0602030504020204" pitchFamily="34" charset="0"/>
            </a:endParaRPr>
          </a:p>
        </p:txBody>
      </p:sp>
      <p:sp>
        <p:nvSpPr>
          <p:cNvPr id="100356" name="Text Box 2">
            <a:extLst>
              <a:ext uri="{FF2B5EF4-FFF2-40B4-BE49-F238E27FC236}">
                <a16:creationId xmlns:a16="http://schemas.microsoft.com/office/drawing/2014/main" id="{3656DB8B-7CAE-900F-0989-C97F9F1216F6}"/>
              </a:ext>
            </a:extLst>
          </p:cNvPr>
          <p:cNvSpPr>
            <a:spLocks noGrp="1" noChangeArrowheads="1"/>
          </p:cNvSpPr>
          <p:nvPr>
            <p:ph type="body"/>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ts val="475"/>
              </a:spcBef>
              <a:tabLst>
                <a:tab pos="0" algn="l"/>
                <a:tab pos="947738" algn="l"/>
                <a:tab pos="1897063" algn="l"/>
                <a:tab pos="2847975" algn="l"/>
                <a:tab pos="3798888" algn="l"/>
                <a:tab pos="4748213" algn="l"/>
                <a:tab pos="5699125" algn="l"/>
                <a:tab pos="6648450" algn="l"/>
                <a:tab pos="7599363" algn="l"/>
                <a:tab pos="8548688" algn="l"/>
                <a:tab pos="9499600" algn="l"/>
                <a:tab pos="10448925" algn="l"/>
              </a:tabLst>
            </a:pPr>
            <a:endParaRPr lang="en-GB" altLang="en-US">
              <a:cs typeface="Lucida Sans Unicode" panose="020B0602030504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4450" name="Rectangle 7">
            <a:extLst>
              <a:ext uri="{FF2B5EF4-FFF2-40B4-BE49-F238E27FC236}">
                <a16:creationId xmlns:a16="http://schemas.microsoft.com/office/drawing/2014/main" id="{693F79FD-BD8A-DB9F-C031-D5DCE7AA33E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57238" indent="-290513">
              <a:spcBef>
                <a:spcPct val="30000"/>
              </a:spcBef>
              <a:defRPr sz="1200">
                <a:solidFill>
                  <a:schemeClr val="tx1"/>
                </a:solidFill>
                <a:latin typeface="Times New Roman" panose="02020603050405020304" pitchFamily="18" charset="0"/>
              </a:defRPr>
            </a:lvl2pPr>
            <a:lvl3pPr marL="1165225" indent="-231775">
              <a:spcBef>
                <a:spcPct val="30000"/>
              </a:spcBef>
              <a:defRPr sz="1200">
                <a:solidFill>
                  <a:schemeClr val="tx1"/>
                </a:solidFill>
                <a:latin typeface="Times New Roman" panose="02020603050405020304" pitchFamily="18" charset="0"/>
              </a:defRPr>
            </a:lvl3pPr>
            <a:lvl4pPr marL="1630363" indent="-231775">
              <a:spcBef>
                <a:spcPct val="30000"/>
              </a:spcBef>
              <a:defRPr sz="1200">
                <a:solidFill>
                  <a:schemeClr val="tx1"/>
                </a:solidFill>
                <a:latin typeface="Times New Roman" panose="02020603050405020304" pitchFamily="18" charset="0"/>
              </a:defRPr>
            </a:lvl4pPr>
            <a:lvl5pPr marL="2097088" indent="-231775">
              <a:spcBef>
                <a:spcPct val="30000"/>
              </a:spcBef>
              <a:defRPr sz="1200">
                <a:solidFill>
                  <a:schemeClr val="tx1"/>
                </a:solidFill>
                <a:latin typeface="Times New Roman" panose="02020603050405020304" pitchFamily="18" charset="0"/>
              </a:defRPr>
            </a:lvl5pPr>
            <a:lvl6pPr marL="2554288" indent="-231775" eaLnBrk="0" fontAlgn="base" hangingPunct="0">
              <a:spcBef>
                <a:spcPct val="30000"/>
              </a:spcBef>
              <a:spcAft>
                <a:spcPct val="0"/>
              </a:spcAft>
              <a:defRPr sz="1200">
                <a:solidFill>
                  <a:schemeClr val="tx1"/>
                </a:solidFill>
                <a:latin typeface="Times New Roman" panose="02020603050405020304" pitchFamily="18" charset="0"/>
              </a:defRPr>
            </a:lvl6pPr>
            <a:lvl7pPr marL="3011488" indent="-231775" eaLnBrk="0" fontAlgn="base" hangingPunct="0">
              <a:spcBef>
                <a:spcPct val="30000"/>
              </a:spcBef>
              <a:spcAft>
                <a:spcPct val="0"/>
              </a:spcAft>
              <a:defRPr sz="1200">
                <a:solidFill>
                  <a:schemeClr val="tx1"/>
                </a:solidFill>
                <a:latin typeface="Times New Roman" panose="02020603050405020304" pitchFamily="18" charset="0"/>
              </a:defRPr>
            </a:lvl7pPr>
            <a:lvl8pPr marL="3468688" indent="-231775" eaLnBrk="0" fontAlgn="base" hangingPunct="0">
              <a:spcBef>
                <a:spcPct val="30000"/>
              </a:spcBef>
              <a:spcAft>
                <a:spcPct val="0"/>
              </a:spcAft>
              <a:defRPr sz="1200">
                <a:solidFill>
                  <a:schemeClr val="tx1"/>
                </a:solidFill>
                <a:latin typeface="Times New Roman" panose="02020603050405020304" pitchFamily="18" charset="0"/>
              </a:defRPr>
            </a:lvl8pPr>
            <a:lvl9pPr marL="3925888" indent="-231775"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9820C9A-1BD7-40E2-BD3C-25036A803727}" type="slidenum">
              <a:rPr kumimoji="0" lang="en-GB"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31</a:t>
            </a:fld>
            <a:endParaRPr kumimoji="0" lang="en-GB"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4451" name="Text Box 1">
            <a:extLst>
              <a:ext uri="{FF2B5EF4-FFF2-40B4-BE49-F238E27FC236}">
                <a16:creationId xmlns:a16="http://schemas.microsoft.com/office/drawing/2014/main" id="{90C7AFC3-1BBC-940D-2AA2-AFA28D527D5D}"/>
              </a:ext>
            </a:extLst>
          </p:cNvPr>
          <p:cNvSpPr txBox="1">
            <a:spLocks noChangeArrowheads="1"/>
          </p:cNvSpPr>
          <p:nvPr/>
        </p:nvSpPr>
        <p:spPr bwMode="auto">
          <a:xfrm>
            <a:off x="1179513" y="706438"/>
            <a:ext cx="4718050" cy="3532187"/>
          </a:xfrm>
          <a:prstGeom prst="rect">
            <a:avLst/>
          </a:prstGeom>
          <a:solidFill>
            <a:srgbClr val="FFFFFF"/>
          </a:solidFill>
          <a:ln w="9525">
            <a:solidFill>
              <a:srgbClr val="000000"/>
            </a:solidFill>
            <a:miter lim="800000"/>
            <a:headEnd/>
            <a:tailEnd/>
          </a:ln>
        </p:spPr>
        <p:txBody>
          <a:bodyPr wrap="none" lIns="95003" tIns="47502" rIns="95003" bIns="47502"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4500" b="0" i="0" u="none" strike="noStrike" kern="1200" cap="none" spc="0" normalizeH="0" baseline="0" noProof="0">
              <a:ln>
                <a:noFill/>
              </a:ln>
              <a:solidFill>
                <a:srgbClr val="000000"/>
              </a:solidFill>
              <a:effectLst/>
              <a:uLnTx/>
              <a:uFillTx/>
              <a:latin typeface="Arial" panose="020B0604020202020204" pitchFamily="34" charset="0"/>
              <a:ea typeface="+mn-ea"/>
              <a:cs typeface="Lucida Sans Unicode" panose="020B0602030504020204" pitchFamily="34" charset="0"/>
            </a:endParaRPr>
          </a:p>
        </p:txBody>
      </p:sp>
      <p:sp>
        <p:nvSpPr>
          <p:cNvPr id="104452" name="Text Box 2">
            <a:extLst>
              <a:ext uri="{FF2B5EF4-FFF2-40B4-BE49-F238E27FC236}">
                <a16:creationId xmlns:a16="http://schemas.microsoft.com/office/drawing/2014/main" id="{E5C10A71-11CA-3777-901A-F891C3541BB6}"/>
              </a:ext>
            </a:extLst>
          </p:cNvPr>
          <p:cNvSpPr>
            <a:spLocks noGrp="1" noChangeArrowheads="1"/>
          </p:cNvSpPr>
          <p:nvPr>
            <p:ph type="body"/>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ts val="475"/>
              </a:spcBef>
              <a:tabLst>
                <a:tab pos="0" algn="l"/>
                <a:tab pos="947738" algn="l"/>
                <a:tab pos="1897063" algn="l"/>
                <a:tab pos="2847975" algn="l"/>
                <a:tab pos="3798888" algn="l"/>
                <a:tab pos="4748213" algn="l"/>
                <a:tab pos="5699125" algn="l"/>
                <a:tab pos="6648450" algn="l"/>
                <a:tab pos="7599363" algn="l"/>
                <a:tab pos="8548688" algn="l"/>
                <a:tab pos="9499600" algn="l"/>
                <a:tab pos="10448925" algn="l"/>
              </a:tabLst>
            </a:pPr>
            <a:endParaRPr lang="en-GB" altLang="en-US">
              <a:cs typeface="Lucida Sans Unicode" panose="020B0602030504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lvl1pPr defTabSz="911482" eaLnBrk="0" hangingPunct="0">
              <a:defRPr sz="2300">
                <a:solidFill>
                  <a:srgbClr val="FF3300"/>
                </a:solidFill>
                <a:latin typeface="Tahoma" charset="0"/>
                <a:ea typeface="ＭＳ Ｐゴシック" charset="0"/>
              </a:defRPr>
            </a:lvl1pPr>
            <a:lvl2pPr marL="702756" indent="-270291" defTabSz="911482" eaLnBrk="0" hangingPunct="0">
              <a:defRPr sz="2300">
                <a:solidFill>
                  <a:srgbClr val="FF3300"/>
                </a:solidFill>
                <a:latin typeface="Tahoma" charset="0"/>
                <a:ea typeface="ＭＳ Ｐゴシック" charset="0"/>
              </a:defRPr>
            </a:lvl2pPr>
            <a:lvl3pPr marL="1081164" indent="-216233" defTabSz="911482" eaLnBrk="0" hangingPunct="0">
              <a:defRPr sz="2300">
                <a:solidFill>
                  <a:srgbClr val="FF3300"/>
                </a:solidFill>
                <a:latin typeface="Tahoma" charset="0"/>
                <a:ea typeface="ＭＳ Ｐゴシック" charset="0"/>
              </a:defRPr>
            </a:lvl3pPr>
            <a:lvl4pPr marL="1513629" indent="-216233" defTabSz="911482" eaLnBrk="0" hangingPunct="0">
              <a:defRPr sz="2300">
                <a:solidFill>
                  <a:srgbClr val="FF3300"/>
                </a:solidFill>
                <a:latin typeface="Tahoma" charset="0"/>
                <a:ea typeface="ＭＳ Ｐゴシック" charset="0"/>
              </a:defRPr>
            </a:lvl4pPr>
            <a:lvl5pPr marL="1946095" indent="-216233" defTabSz="911482" eaLnBrk="0" hangingPunct="0">
              <a:defRPr sz="2300">
                <a:solidFill>
                  <a:srgbClr val="FF3300"/>
                </a:solidFill>
                <a:latin typeface="Tahoma" charset="0"/>
                <a:ea typeface="ＭＳ Ｐゴシック" charset="0"/>
              </a:defRPr>
            </a:lvl5pPr>
            <a:lvl6pPr marL="2378560" indent="-216233" algn="r" defTabSz="911482" eaLnBrk="0" fontAlgn="base" hangingPunct="0">
              <a:spcBef>
                <a:spcPct val="0"/>
              </a:spcBef>
              <a:spcAft>
                <a:spcPct val="0"/>
              </a:spcAft>
              <a:defRPr sz="2300">
                <a:solidFill>
                  <a:srgbClr val="FF3300"/>
                </a:solidFill>
                <a:latin typeface="Tahoma" charset="0"/>
                <a:ea typeface="ＭＳ Ｐゴシック" charset="0"/>
              </a:defRPr>
            </a:lvl6pPr>
            <a:lvl7pPr marL="2811026" indent="-216233" algn="r" defTabSz="911482" eaLnBrk="0" fontAlgn="base" hangingPunct="0">
              <a:spcBef>
                <a:spcPct val="0"/>
              </a:spcBef>
              <a:spcAft>
                <a:spcPct val="0"/>
              </a:spcAft>
              <a:defRPr sz="2300">
                <a:solidFill>
                  <a:srgbClr val="FF3300"/>
                </a:solidFill>
                <a:latin typeface="Tahoma" charset="0"/>
                <a:ea typeface="ＭＳ Ｐゴシック" charset="0"/>
              </a:defRPr>
            </a:lvl7pPr>
            <a:lvl8pPr marL="3243491" indent="-216233" algn="r" defTabSz="911482" eaLnBrk="0" fontAlgn="base" hangingPunct="0">
              <a:spcBef>
                <a:spcPct val="0"/>
              </a:spcBef>
              <a:spcAft>
                <a:spcPct val="0"/>
              </a:spcAft>
              <a:defRPr sz="2300">
                <a:solidFill>
                  <a:srgbClr val="FF3300"/>
                </a:solidFill>
                <a:latin typeface="Tahoma" charset="0"/>
                <a:ea typeface="ＭＳ Ｐゴシック" charset="0"/>
              </a:defRPr>
            </a:lvl8pPr>
            <a:lvl9pPr marL="3675957" indent="-216233" algn="r" defTabSz="911482" eaLnBrk="0" fontAlgn="base" hangingPunct="0">
              <a:spcBef>
                <a:spcPct val="0"/>
              </a:spcBef>
              <a:spcAft>
                <a:spcPct val="0"/>
              </a:spcAft>
              <a:defRPr sz="2300">
                <a:solidFill>
                  <a:srgbClr val="FF3300"/>
                </a:solidFill>
                <a:latin typeface="Tahoma" charset="0"/>
                <a:ea typeface="ＭＳ Ｐゴシック" charset="0"/>
              </a:defRPr>
            </a:lvl9pPr>
          </a:lstStyle>
          <a:p>
            <a:pPr marL="0" marR="0" lvl="0" indent="0" algn="r" defTabSz="911482" rtl="0" eaLnBrk="0" fontAlgn="auto" latinLnBrk="0" hangingPunct="0">
              <a:lnSpc>
                <a:spcPct val="100000"/>
              </a:lnSpc>
              <a:spcBef>
                <a:spcPts val="0"/>
              </a:spcBef>
              <a:spcAft>
                <a:spcPts val="0"/>
              </a:spcAft>
              <a:buClrTx/>
              <a:buSzTx/>
              <a:buFontTx/>
              <a:buNone/>
              <a:tabLst/>
              <a:defRPr/>
            </a:pPr>
            <a:fld id="{5BF3F711-C36C-3A4F-920A-349F88D6ECCD}" type="slidenum">
              <a:rPr kumimoji="0" lang="en-US" sz="1200" b="0" i="0" u="none" strike="noStrike" kern="1200" cap="none" spc="0" normalizeH="0" baseline="0" noProof="0">
                <a:ln>
                  <a:noFill/>
                </a:ln>
                <a:solidFill>
                  <a:srgbClr val="4F81BD"/>
                </a:solidFill>
                <a:effectLst/>
                <a:uLnTx/>
                <a:uFillTx/>
                <a:latin typeface="Tahoma" charset="0"/>
                <a:ea typeface="ＭＳ Ｐゴシック" charset="0"/>
                <a:cs typeface="+mn-cs"/>
              </a:rPr>
              <a:pPr marL="0" marR="0" lvl="0" indent="0" algn="r" defTabSz="911482" rtl="0" eaLnBrk="0" fontAlgn="auto" latinLnBrk="0" hangingPunct="0">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srgbClr val="4F81BD"/>
              </a:solidFill>
              <a:effectLst/>
              <a:uLnTx/>
              <a:uFillTx/>
              <a:latin typeface="Tahoma" charset="0"/>
              <a:ea typeface="ＭＳ Ｐゴシック" charset="0"/>
              <a:cs typeface="+mn-cs"/>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a:lstStyle/>
          <a:p>
            <a:endParaRPr lang="en-US" dirty="0">
              <a:latin typeface="Times New Roman" charset="0"/>
            </a:endParaRPr>
          </a:p>
          <a:p>
            <a:r>
              <a:rPr lang="en-US" dirty="0">
                <a:latin typeface="Times New Roman" charset="0"/>
              </a:rPr>
              <a:t>.</a:t>
            </a:r>
          </a:p>
          <a:p>
            <a:endParaRPr lang="en-US" dirty="0">
              <a:latin typeface="Times New Roman" charset="0"/>
            </a:endParaRPr>
          </a:p>
        </p:txBody>
      </p:sp>
    </p:spTree>
    <p:extLst>
      <p:ext uri="{BB962C8B-B14F-4D97-AF65-F5344CB8AC3E}">
        <p14:creationId xmlns:p14="http://schemas.microsoft.com/office/powerpoint/2010/main" val="33054267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lvl1pPr defTabSz="963613" eaLnBrk="0" hangingPunct="0">
              <a:defRPr sz="2400">
                <a:solidFill>
                  <a:srgbClr val="FF3300"/>
                </a:solidFill>
                <a:latin typeface="Tahoma" panose="020B0604030504040204" pitchFamily="34" charset="0"/>
              </a:defRPr>
            </a:lvl1pPr>
            <a:lvl2pPr marL="742950" indent="-285750" defTabSz="963613" eaLnBrk="0" hangingPunct="0">
              <a:defRPr sz="2400">
                <a:solidFill>
                  <a:srgbClr val="FF3300"/>
                </a:solidFill>
                <a:latin typeface="Tahoma" panose="020B0604030504040204" pitchFamily="34" charset="0"/>
              </a:defRPr>
            </a:lvl2pPr>
            <a:lvl3pPr marL="1143000" indent="-228600" defTabSz="963613" eaLnBrk="0" hangingPunct="0">
              <a:defRPr sz="2400">
                <a:solidFill>
                  <a:srgbClr val="FF3300"/>
                </a:solidFill>
                <a:latin typeface="Tahoma" panose="020B0604030504040204" pitchFamily="34" charset="0"/>
              </a:defRPr>
            </a:lvl3pPr>
            <a:lvl4pPr marL="1600200" indent="-228600" defTabSz="963613" eaLnBrk="0" hangingPunct="0">
              <a:defRPr sz="2400">
                <a:solidFill>
                  <a:srgbClr val="FF3300"/>
                </a:solidFill>
                <a:latin typeface="Tahoma" panose="020B0604030504040204" pitchFamily="34" charset="0"/>
              </a:defRPr>
            </a:lvl4pPr>
            <a:lvl5pPr marL="2057400" indent="-228600" defTabSz="963613" eaLnBrk="0" hangingPunct="0">
              <a:defRPr sz="2400">
                <a:solidFill>
                  <a:srgbClr val="FF3300"/>
                </a:solidFill>
                <a:latin typeface="Tahoma" panose="020B0604030504040204" pitchFamily="34" charset="0"/>
              </a:defRPr>
            </a:lvl5pPr>
            <a:lvl6pPr marL="2514600" indent="-228600" algn="r" defTabSz="963613" eaLnBrk="0" fontAlgn="base" hangingPunct="0">
              <a:spcBef>
                <a:spcPct val="0"/>
              </a:spcBef>
              <a:spcAft>
                <a:spcPct val="0"/>
              </a:spcAft>
              <a:defRPr sz="2400">
                <a:solidFill>
                  <a:srgbClr val="FF3300"/>
                </a:solidFill>
                <a:latin typeface="Tahoma" panose="020B0604030504040204" pitchFamily="34" charset="0"/>
              </a:defRPr>
            </a:lvl6pPr>
            <a:lvl7pPr marL="2971800" indent="-228600" algn="r" defTabSz="963613" eaLnBrk="0" fontAlgn="base" hangingPunct="0">
              <a:spcBef>
                <a:spcPct val="0"/>
              </a:spcBef>
              <a:spcAft>
                <a:spcPct val="0"/>
              </a:spcAft>
              <a:defRPr sz="2400">
                <a:solidFill>
                  <a:srgbClr val="FF3300"/>
                </a:solidFill>
                <a:latin typeface="Tahoma" panose="020B0604030504040204" pitchFamily="34" charset="0"/>
              </a:defRPr>
            </a:lvl7pPr>
            <a:lvl8pPr marL="3429000" indent="-228600" algn="r" defTabSz="963613" eaLnBrk="0" fontAlgn="base" hangingPunct="0">
              <a:spcBef>
                <a:spcPct val="0"/>
              </a:spcBef>
              <a:spcAft>
                <a:spcPct val="0"/>
              </a:spcAft>
              <a:defRPr sz="2400">
                <a:solidFill>
                  <a:srgbClr val="FF3300"/>
                </a:solidFill>
                <a:latin typeface="Tahoma" panose="020B0604030504040204" pitchFamily="34" charset="0"/>
              </a:defRPr>
            </a:lvl8pPr>
            <a:lvl9pPr marL="3886200" indent="-228600" algn="r" defTabSz="963613" eaLnBrk="0" fontAlgn="base" hangingPunct="0">
              <a:spcBef>
                <a:spcPct val="0"/>
              </a:spcBef>
              <a:spcAft>
                <a:spcPct val="0"/>
              </a:spcAft>
              <a:defRPr sz="2400">
                <a:solidFill>
                  <a:srgbClr val="FF3300"/>
                </a:solidFill>
                <a:latin typeface="Tahoma" panose="020B0604030504040204" pitchFamily="34" charset="0"/>
              </a:defRPr>
            </a:lvl9pPr>
          </a:lstStyle>
          <a:p>
            <a:pPr marL="0" marR="0" lvl="0" indent="0" algn="r" defTabSz="963613" rtl="0" eaLnBrk="0" fontAlgn="auto" latinLnBrk="0" hangingPunct="0">
              <a:lnSpc>
                <a:spcPct val="100000"/>
              </a:lnSpc>
              <a:spcBef>
                <a:spcPts val="0"/>
              </a:spcBef>
              <a:spcAft>
                <a:spcPts val="0"/>
              </a:spcAft>
              <a:buClrTx/>
              <a:buSzTx/>
              <a:buFontTx/>
              <a:buNone/>
              <a:tabLst/>
              <a:defRPr/>
            </a:pPr>
            <a:fld id="{403AECCD-0533-4D7E-A63E-35D231A07474}" type="slidenum">
              <a:rPr kumimoji="0" lang="en-US" altLang="en-US" sz="1300" b="0" i="0" u="none" strike="noStrike" kern="1200" cap="none" spc="0" normalizeH="0" baseline="0" noProof="0">
                <a:ln>
                  <a:noFill/>
                </a:ln>
                <a:solidFill>
                  <a:srgbClr val="4F81BD"/>
                </a:solidFill>
                <a:effectLst/>
                <a:uLnTx/>
                <a:uFillTx/>
                <a:latin typeface="Tahoma" panose="020B0604030504040204" pitchFamily="34" charset="0"/>
                <a:ea typeface="+mn-ea"/>
                <a:cs typeface="+mn-cs"/>
              </a:rPr>
              <a:pPr marL="0" marR="0" lvl="0" indent="0" algn="r" defTabSz="963613" rtl="0" eaLnBrk="0" fontAlgn="auto" latinLnBrk="0" hangingPunct="0">
                <a:lnSpc>
                  <a:spcPct val="100000"/>
                </a:lnSpc>
                <a:spcBef>
                  <a:spcPts val="0"/>
                </a:spcBef>
                <a:spcAft>
                  <a:spcPts val="0"/>
                </a:spcAft>
                <a:buClrTx/>
                <a:buSzTx/>
                <a:buFontTx/>
                <a:buNone/>
                <a:tabLst/>
                <a:defRPr/>
              </a:pPr>
              <a:t>36</a:t>
            </a:fld>
            <a:endParaRPr kumimoji="0" lang="en-US" altLang="en-US" sz="1300" b="0" i="0" u="none" strike="noStrike" kern="1200" cap="none" spc="0" normalizeH="0" baseline="0" noProof="0">
              <a:ln>
                <a:noFill/>
              </a:ln>
              <a:solidFill>
                <a:srgbClr val="4F81BD"/>
              </a:solidFill>
              <a:effectLst/>
              <a:uLnTx/>
              <a:uFillTx/>
              <a:latin typeface="Tahoma" panose="020B0604030504040204" pitchFamily="34" charset="0"/>
              <a:ea typeface="+mn-ea"/>
              <a:cs typeface="+mn-cs"/>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9374334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zh-CN" alt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92B2312-8BEE-6545-8941-DE0C8C0888C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004675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However, publishing only portions of a genome does not completely hide the unpublished portions; other portions can be inferred using statistical information between genomes or traits</a:t>
            </a:r>
          </a:p>
          <a:p>
            <a:pPr marL="228600" indent="-228600">
              <a:buAutoNum type="arabicPeriod"/>
            </a:pPr>
            <a:r>
              <a:rPr lang="en-US" dirty="0"/>
              <a:t>For example, James Watson, co-discover of DNA, made his whole DNA sequence publicly available, with the exception of one gene .</a:t>
            </a:r>
          </a:p>
          <a:p>
            <a:pPr marL="228600" indent="-228600">
              <a:buAutoNum type="arabicPeriod"/>
            </a:pPr>
            <a:r>
              <a:rPr lang="en-US" dirty="0"/>
              <a:t>However, later it was shown that the correlation between genomes can be used to predict the </a:t>
            </a:r>
            <a:r>
              <a:rPr lang="en-US" dirty="0" err="1"/>
              <a:t>ApoE</a:t>
            </a:r>
            <a:r>
              <a:rPr lang="en-US" dirty="0"/>
              <a:t> status</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92B2312-8BEE-6545-8941-DE0C8C0888C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285508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from the standpoint of the attacker</a:t>
            </a:r>
            <a:endParaRPr lang="zh-CN" alt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92B2312-8BEE-6545-8941-DE0C8C0888C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452765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from the standpoint of the data publisher</a:t>
            </a:r>
            <a:endParaRPr lang="zh-CN" alt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92B2312-8BEE-6545-8941-DE0C8C0888C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852590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ltLang="zh-CN" dirty="0"/>
              <a:t>An attacker can learn about family relationship by using an auxiliary side channel, such as an </a:t>
            </a:r>
            <a:r>
              <a:rPr lang="en-US" altLang="zh-CN" dirty="0" err="1"/>
              <a:t>OSN</a:t>
            </a:r>
            <a:r>
              <a:rPr lang="en-US" altLang="zh-CN" dirty="0"/>
              <a:t>, and also publicly available SNPs and traits of family members, which are published for service purposes.</a:t>
            </a:r>
          </a:p>
          <a:p>
            <a:pPr marL="228600" indent="-228600">
              <a:buAutoNum type="arabicPeriod"/>
            </a:pPr>
            <a:r>
              <a:rPr lang="en-US" altLang="zh-CN" dirty="0"/>
              <a:t>Human beings have 99.9% of their DNA in common. Thus, there is no need to focus on the whole DNA but rather on the most important variants. Single nucleotide polymorphism (SNP) is the most common DNA variation in human population.</a:t>
            </a:r>
          </a:p>
          <a:p>
            <a:pPr marL="228600" indent="-228600">
              <a:buAutoNum type="arabicPeriod"/>
            </a:pPr>
            <a:r>
              <a:rPr lang="en-US" altLang="zh-CN" dirty="0"/>
              <a:t>Furthermore, with the help of statistical knowledge, such as the association between SNPs and traits, infer private genomic information of target individuals.</a:t>
            </a:r>
          </a:p>
          <a:p>
            <a:pPr marL="228600" indent="-228600">
              <a:buAutoNum type="arabicPeriod"/>
            </a:pPr>
            <a:endParaRPr lang="zh-CN" alt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92B2312-8BEE-6545-8941-DE0C8C0888C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008818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There is a tradeoff between data privacy and utility</a:t>
            </a:r>
          </a:p>
          <a:p>
            <a:pPr marL="228600" indent="-228600">
              <a:buAutoNum type="arabicPeriod"/>
            </a:pPr>
            <a:r>
              <a:rPr lang="en-US" dirty="0"/>
              <a:t>A privacy presaging data publishing algorithm is expected to protect the privacy of individuals, while do not much reduce the data benefit</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92B2312-8BEE-6545-8941-DE0C8C0888C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6296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a:extLst>
              <a:ext uri="{FF2B5EF4-FFF2-40B4-BE49-F238E27FC236}">
                <a16:creationId xmlns:a16="http://schemas.microsoft.com/office/drawing/2014/main" id="{4876B367-B6F1-4DBA-BB01-4D7E1E5CC417}"/>
              </a:ext>
            </a:extLst>
          </p:cNvPr>
          <p:cNvSpPr>
            <a:spLocks noGrp="1" noRot="1" noChangeAspect="1" noChangeArrowheads="1" noTextEdit="1"/>
          </p:cNvSpPr>
          <p:nvPr>
            <p:ph type="sldImg"/>
          </p:nvPr>
        </p:nvSpPr>
        <p:spPr>
          <a:xfrm>
            <a:off x="1371600" y="1143000"/>
            <a:ext cx="4114800" cy="3086100"/>
          </a:xfrm>
          <a:ln/>
        </p:spPr>
      </p:sp>
      <p:sp>
        <p:nvSpPr>
          <p:cNvPr id="41987" name="备注占位符 2">
            <a:extLst>
              <a:ext uri="{FF2B5EF4-FFF2-40B4-BE49-F238E27FC236}">
                <a16:creationId xmlns:a16="http://schemas.microsoft.com/office/drawing/2014/main" id="{767F6DB3-5C89-4601-BFB8-9F712EDD70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buAutoNum type="arabicPeriod"/>
            </a:pPr>
            <a:r>
              <a:rPr lang="en-US" altLang="zh-CN" dirty="0"/>
              <a:t>This is a story about Peggy and Victor, who found a ring-shaped cave with the entrance on one side and the magic door blocking the opposite side.</a:t>
            </a:r>
          </a:p>
          <a:p>
            <a:pPr marL="228600" indent="-228600">
              <a:buAutoNum type="arabicPeriod"/>
            </a:pPr>
            <a:r>
              <a:rPr lang="en-US" altLang="zh-CN" dirty="0"/>
              <a:t>Peggy claims to have uncovered a secret word that can open the magic door, but she doesn't want to say this word to Victor.</a:t>
            </a:r>
          </a:p>
          <a:p>
            <a:pPr marL="228600" indent="-228600">
              <a:buAutoNum type="arabicPeriod"/>
            </a:pPr>
            <a:r>
              <a:rPr lang="en-US" altLang="zh-CN" dirty="0"/>
              <a:t>At the same time, Victor wants to learn whether Peggy, in fact, knows the secret word.</a:t>
            </a:r>
          </a:p>
          <a:p>
            <a:pPr marL="228600" indent="-228600">
              <a:buAutoNum type="arabicPeriod"/>
            </a:pPr>
            <a:r>
              <a:rPr lang="en-US" altLang="zh-CN" dirty="0"/>
              <a:t>Then Peggy takes a random path without Victor seeing which path Peggy chooses.</a:t>
            </a:r>
          </a:p>
          <a:p>
            <a:pPr marL="228600" indent="-228600">
              <a:buAutoNum type="arabicPeriod"/>
            </a:pPr>
            <a:r>
              <a:rPr lang="en-US" altLang="zh-CN" dirty="0"/>
              <a:t>After that, Victor enters the cave and shouts the name of the path he wants her to use to return, either A or B, chosen randomly.</a:t>
            </a:r>
          </a:p>
          <a:p>
            <a:pPr marL="228600" indent="-228600">
              <a:buAutoNum type="arabicPeriod"/>
            </a:pPr>
            <a:r>
              <a:rPr lang="en-US" altLang="zh-CN" dirty="0"/>
              <a:t>If Peggy knows the secret word, she has no problem returning to Victor using the correct path. But if Victor calls her only once, Peggy has a 50% chance of being lucky if Victor calls here to return the way she entered the cave initially.</a:t>
            </a:r>
          </a:p>
          <a:p>
            <a:pPr marL="228600" indent="-228600">
              <a:buAutoNum type="arabicPeriod"/>
            </a:pPr>
            <a:r>
              <a:rPr lang="en-US" altLang="zh-CN" dirty="0"/>
              <a:t>As soon as Peggy returns using the wrong path, we prove she didn't know the secret word. Interestingly, we can confirm that Peggy doesn't know the secret word, but we can never 100% verify that she does, only that it's improbable that she doesn't.</a:t>
            </a:r>
          </a:p>
          <a:p>
            <a:pPr marL="228600" indent="-228600">
              <a:buAutoNum type="arabicPeriod"/>
            </a:pPr>
            <a:r>
              <a:rPr lang="en-US" altLang="zh-CN" dirty="0"/>
              <a:t>That's why Peggy and Victor repeat this activity multiple times. After each repetition, Victor becomes more confident that Peggy knows the secret word. Victor's confidence will rise towards, but never precisely, 100% since there is always a (negligible) chance that Peggy was lucky in all repetitions</a:t>
            </a:r>
          </a:p>
        </p:txBody>
      </p:sp>
      <p:sp>
        <p:nvSpPr>
          <p:cNvPr id="41988" name="灯片编号占位符 3">
            <a:extLst>
              <a:ext uri="{FF2B5EF4-FFF2-40B4-BE49-F238E27FC236}">
                <a16:creationId xmlns:a16="http://schemas.microsoft.com/office/drawing/2014/main" id="{AE5A1D7F-783F-4312-B9C6-845B7E043B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6031A77-00E8-4041-B279-BEE2C9B526C9}"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726558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ltLang="zh-CN" dirty="0"/>
              <a:t>Actually, many information platforms have emerged to facilitate such data circulation from raw data to data consumers (i.e., service requesters).</a:t>
            </a:r>
          </a:p>
          <a:p>
            <a:pPr marL="228600" indent="-228600">
              <a:buAutoNum type="arabicPeriod"/>
            </a:pPr>
            <a:r>
              <a:rPr lang="en-US" altLang="zh-CN" dirty="0"/>
              <a:t>As shown in an FTC’s survey on several data brokers [1], Acxiom, as an essential broker, collects personal information from more than 700 million users, and sells aggregation statistical information to big companies such as Oracle, Microsoft, AT&amp;T, etc.</a:t>
            </a:r>
          </a:p>
          <a:p>
            <a:pPr marL="228600" indent="-228600">
              <a:buAutoNum type="arabicPeriod"/>
            </a:pPr>
            <a:endParaRPr lang="zh-CN" alt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92B2312-8BEE-6545-8941-DE0C8C0888C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18397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lvl1pPr defTabSz="963613" eaLnBrk="0" hangingPunct="0">
              <a:defRPr sz="2400">
                <a:solidFill>
                  <a:srgbClr val="FF3300"/>
                </a:solidFill>
                <a:latin typeface="Tahoma" panose="020B0604030504040204" pitchFamily="34" charset="0"/>
              </a:defRPr>
            </a:lvl1pPr>
            <a:lvl2pPr marL="742950" indent="-285750" defTabSz="963613" eaLnBrk="0" hangingPunct="0">
              <a:defRPr sz="2400">
                <a:solidFill>
                  <a:srgbClr val="FF3300"/>
                </a:solidFill>
                <a:latin typeface="Tahoma" panose="020B0604030504040204" pitchFamily="34" charset="0"/>
              </a:defRPr>
            </a:lvl2pPr>
            <a:lvl3pPr marL="1143000" indent="-228600" defTabSz="963613" eaLnBrk="0" hangingPunct="0">
              <a:defRPr sz="2400">
                <a:solidFill>
                  <a:srgbClr val="FF3300"/>
                </a:solidFill>
                <a:latin typeface="Tahoma" panose="020B0604030504040204" pitchFamily="34" charset="0"/>
              </a:defRPr>
            </a:lvl3pPr>
            <a:lvl4pPr marL="1600200" indent="-228600" defTabSz="963613" eaLnBrk="0" hangingPunct="0">
              <a:defRPr sz="2400">
                <a:solidFill>
                  <a:srgbClr val="FF3300"/>
                </a:solidFill>
                <a:latin typeface="Tahoma" panose="020B0604030504040204" pitchFamily="34" charset="0"/>
              </a:defRPr>
            </a:lvl4pPr>
            <a:lvl5pPr marL="2057400" indent="-228600" defTabSz="963613" eaLnBrk="0" hangingPunct="0">
              <a:defRPr sz="2400">
                <a:solidFill>
                  <a:srgbClr val="FF3300"/>
                </a:solidFill>
                <a:latin typeface="Tahoma" panose="020B0604030504040204" pitchFamily="34" charset="0"/>
              </a:defRPr>
            </a:lvl5pPr>
            <a:lvl6pPr marL="2514600" indent="-228600" algn="r" defTabSz="963613" eaLnBrk="0" fontAlgn="base" hangingPunct="0">
              <a:spcBef>
                <a:spcPct val="0"/>
              </a:spcBef>
              <a:spcAft>
                <a:spcPct val="0"/>
              </a:spcAft>
              <a:defRPr sz="2400">
                <a:solidFill>
                  <a:srgbClr val="FF3300"/>
                </a:solidFill>
                <a:latin typeface="Tahoma" panose="020B0604030504040204" pitchFamily="34" charset="0"/>
              </a:defRPr>
            </a:lvl6pPr>
            <a:lvl7pPr marL="2971800" indent="-228600" algn="r" defTabSz="963613" eaLnBrk="0" fontAlgn="base" hangingPunct="0">
              <a:spcBef>
                <a:spcPct val="0"/>
              </a:spcBef>
              <a:spcAft>
                <a:spcPct val="0"/>
              </a:spcAft>
              <a:defRPr sz="2400">
                <a:solidFill>
                  <a:srgbClr val="FF3300"/>
                </a:solidFill>
                <a:latin typeface="Tahoma" panose="020B0604030504040204" pitchFamily="34" charset="0"/>
              </a:defRPr>
            </a:lvl7pPr>
            <a:lvl8pPr marL="3429000" indent="-228600" algn="r" defTabSz="963613" eaLnBrk="0" fontAlgn="base" hangingPunct="0">
              <a:spcBef>
                <a:spcPct val="0"/>
              </a:spcBef>
              <a:spcAft>
                <a:spcPct val="0"/>
              </a:spcAft>
              <a:defRPr sz="2400">
                <a:solidFill>
                  <a:srgbClr val="FF3300"/>
                </a:solidFill>
                <a:latin typeface="Tahoma" panose="020B0604030504040204" pitchFamily="34" charset="0"/>
              </a:defRPr>
            </a:lvl8pPr>
            <a:lvl9pPr marL="3886200" indent="-228600" algn="r" defTabSz="963613" eaLnBrk="0" fontAlgn="base" hangingPunct="0">
              <a:spcBef>
                <a:spcPct val="0"/>
              </a:spcBef>
              <a:spcAft>
                <a:spcPct val="0"/>
              </a:spcAft>
              <a:defRPr sz="2400">
                <a:solidFill>
                  <a:srgbClr val="FF3300"/>
                </a:solidFill>
                <a:latin typeface="Tahoma" panose="020B0604030504040204" pitchFamily="34" charset="0"/>
              </a:defRPr>
            </a:lvl9pPr>
          </a:lstStyle>
          <a:p>
            <a:pPr marL="0" marR="0" lvl="0" indent="0" algn="r" defTabSz="963613" rtl="0" eaLnBrk="0" fontAlgn="auto" latinLnBrk="0" hangingPunct="0">
              <a:lnSpc>
                <a:spcPct val="100000"/>
              </a:lnSpc>
              <a:spcBef>
                <a:spcPts val="0"/>
              </a:spcBef>
              <a:spcAft>
                <a:spcPts val="0"/>
              </a:spcAft>
              <a:buClrTx/>
              <a:buSzTx/>
              <a:buFontTx/>
              <a:buNone/>
              <a:tabLst/>
              <a:defRPr/>
            </a:pPr>
            <a:fld id="{403AECCD-0533-4D7E-A63E-35D231A07474}" type="slidenum">
              <a:rPr kumimoji="0" lang="en-US" altLang="en-US" sz="1300" b="0" i="0" u="none" strike="noStrike" kern="1200" cap="none" spc="0" normalizeH="0" baseline="0" noProof="0">
                <a:ln>
                  <a:noFill/>
                </a:ln>
                <a:solidFill>
                  <a:srgbClr val="4F81BD"/>
                </a:solidFill>
                <a:effectLst/>
                <a:uLnTx/>
                <a:uFillTx/>
                <a:latin typeface="Tahoma" panose="020B0604030504040204" pitchFamily="34" charset="0"/>
                <a:ea typeface="+mn-ea"/>
                <a:cs typeface="+mn-cs"/>
              </a:rPr>
              <a:pPr marL="0" marR="0" lvl="0" indent="0" algn="r" defTabSz="963613" rtl="0" eaLnBrk="0" fontAlgn="auto" latinLnBrk="0" hangingPunct="0">
                <a:lnSpc>
                  <a:spcPct val="100000"/>
                </a:lnSpc>
                <a:spcBef>
                  <a:spcPts val="0"/>
                </a:spcBef>
                <a:spcAft>
                  <a:spcPts val="0"/>
                </a:spcAft>
                <a:buClrTx/>
                <a:buSzTx/>
                <a:buFontTx/>
                <a:buNone/>
                <a:tabLst/>
                <a:defRPr/>
              </a:pPr>
              <a:t>45</a:t>
            </a:fld>
            <a:endParaRPr kumimoji="0" lang="en-US" altLang="en-US" sz="1300" b="0" i="0" u="none" strike="noStrike" kern="1200" cap="none" spc="0" normalizeH="0" baseline="0" noProof="0">
              <a:ln>
                <a:noFill/>
              </a:ln>
              <a:solidFill>
                <a:srgbClr val="4F81BD"/>
              </a:solidFill>
              <a:effectLst/>
              <a:uLnTx/>
              <a:uFillTx/>
              <a:latin typeface="Tahoma" panose="020B0604030504040204" pitchFamily="34" charset="0"/>
              <a:ea typeface="+mn-ea"/>
              <a:cs typeface="+mn-cs"/>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8684654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3155BC7-DA9E-D345-B79E-35FF663F00A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348546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lvl1pPr defTabSz="963613" eaLnBrk="0" hangingPunct="0">
              <a:defRPr sz="2400">
                <a:solidFill>
                  <a:srgbClr val="FF3300"/>
                </a:solidFill>
                <a:latin typeface="Tahoma" panose="020B0604030504040204" pitchFamily="34" charset="0"/>
              </a:defRPr>
            </a:lvl1pPr>
            <a:lvl2pPr marL="742950" indent="-285750" defTabSz="963613" eaLnBrk="0" hangingPunct="0">
              <a:defRPr sz="2400">
                <a:solidFill>
                  <a:srgbClr val="FF3300"/>
                </a:solidFill>
                <a:latin typeface="Tahoma" panose="020B0604030504040204" pitchFamily="34" charset="0"/>
              </a:defRPr>
            </a:lvl2pPr>
            <a:lvl3pPr marL="1143000" indent="-228600" defTabSz="963613" eaLnBrk="0" hangingPunct="0">
              <a:defRPr sz="2400">
                <a:solidFill>
                  <a:srgbClr val="FF3300"/>
                </a:solidFill>
                <a:latin typeface="Tahoma" panose="020B0604030504040204" pitchFamily="34" charset="0"/>
              </a:defRPr>
            </a:lvl3pPr>
            <a:lvl4pPr marL="1600200" indent="-228600" defTabSz="963613" eaLnBrk="0" hangingPunct="0">
              <a:defRPr sz="2400">
                <a:solidFill>
                  <a:srgbClr val="FF3300"/>
                </a:solidFill>
                <a:latin typeface="Tahoma" panose="020B0604030504040204" pitchFamily="34" charset="0"/>
              </a:defRPr>
            </a:lvl4pPr>
            <a:lvl5pPr marL="2057400" indent="-228600" defTabSz="963613" eaLnBrk="0" hangingPunct="0">
              <a:defRPr sz="2400">
                <a:solidFill>
                  <a:srgbClr val="FF3300"/>
                </a:solidFill>
                <a:latin typeface="Tahoma" panose="020B0604030504040204" pitchFamily="34" charset="0"/>
              </a:defRPr>
            </a:lvl5pPr>
            <a:lvl6pPr marL="2514600" indent="-228600" algn="r" defTabSz="963613" eaLnBrk="0" fontAlgn="base" hangingPunct="0">
              <a:spcBef>
                <a:spcPct val="0"/>
              </a:spcBef>
              <a:spcAft>
                <a:spcPct val="0"/>
              </a:spcAft>
              <a:defRPr sz="2400">
                <a:solidFill>
                  <a:srgbClr val="FF3300"/>
                </a:solidFill>
                <a:latin typeface="Tahoma" panose="020B0604030504040204" pitchFamily="34" charset="0"/>
              </a:defRPr>
            </a:lvl6pPr>
            <a:lvl7pPr marL="2971800" indent="-228600" algn="r" defTabSz="963613" eaLnBrk="0" fontAlgn="base" hangingPunct="0">
              <a:spcBef>
                <a:spcPct val="0"/>
              </a:spcBef>
              <a:spcAft>
                <a:spcPct val="0"/>
              </a:spcAft>
              <a:defRPr sz="2400">
                <a:solidFill>
                  <a:srgbClr val="FF3300"/>
                </a:solidFill>
                <a:latin typeface="Tahoma" panose="020B0604030504040204" pitchFamily="34" charset="0"/>
              </a:defRPr>
            </a:lvl7pPr>
            <a:lvl8pPr marL="3429000" indent="-228600" algn="r" defTabSz="963613" eaLnBrk="0" fontAlgn="base" hangingPunct="0">
              <a:spcBef>
                <a:spcPct val="0"/>
              </a:spcBef>
              <a:spcAft>
                <a:spcPct val="0"/>
              </a:spcAft>
              <a:defRPr sz="2400">
                <a:solidFill>
                  <a:srgbClr val="FF3300"/>
                </a:solidFill>
                <a:latin typeface="Tahoma" panose="020B0604030504040204" pitchFamily="34" charset="0"/>
              </a:defRPr>
            </a:lvl8pPr>
            <a:lvl9pPr marL="3886200" indent="-228600" algn="r" defTabSz="963613" eaLnBrk="0" fontAlgn="base" hangingPunct="0">
              <a:spcBef>
                <a:spcPct val="0"/>
              </a:spcBef>
              <a:spcAft>
                <a:spcPct val="0"/>
              </a:spcAft>
              <a:defRPr sz="2400">
                <a:solidFill>
                  <a:srgbClr val="FF3300"/>
                </a:solidFill>
                <a:latin typeface="Tahoma" panose="020B0604030504040204" pitchFamily="34" charset="0"/>
              </a:defRPr>
            </a:lvl9pPr>
          </a:lstStyle>
          <a:p>
            <a:pPr marL="0" marR="0" lvl="0" indent="0" algn="r" defTabSz="963613" rtl="0" eaLnBrk="0" fontAlgn="auto" latinLnBrk="0" hangingPunct="0">
              <a:lnSpc>
                <a:spcPct val="100000"/>
              </a:lnSpc>
              <a:spcBef>
                <a:spcPts val="0"/>
              </a:spcBef>
              <a:spcAft>
                <a:spcPts val="0"/>
              </a:spcAft>
              <a:buClrTx/>
              <a:buSzTx/>
              <a:buFontTx/>
              <a:buNone/>
              <a:tabLst/>
              <a:defRPr/>
            </a:pPr>
            <a:fld id="{403AECCD-0533-4D7E-A63E-35D231A07474}" type="slidenum">
              <a:rPr kumimoji="0" lang="en-US" altLang="en-US" sz="1300" b="0" i="0" u="none" strike="noStrike" kern="1200" cap="none" spc="0" normalizeH="0" baseline="0" noProof="0">
                <a:ln>
                  <a:noFill/>
                </a:ln>
                <a:solidFill>
                  <a:srgbClr val="4F81BD"/>
                </a:solidFill>
                <a:effectLst/>
                <a:uLnTx/>
                <a:uFillTx/>
                <a:latin typeface="Tahoma" panose="020B0604030504040204" pitchFamily="34" charset="0"/>
                <a:ea typeface="+mn-ea"/>
                <a:cs typeface="+mn-cs"/>
              </a:rPr>
              <a:pPr marL="0" marR="0" lvl="0" indent="0" algn="r" defTabSz="963613" rtl="0" eaLnBrk="0" fontAlgn="auto" latinLnBrk="0" hangingPunct="0">
                <a:lnSpc>
                  <a:spcPct val="100000"/>
                </a:lnSpc>
                <a:spcBef>
                  <a:spcPts val="0"/>
                </a:spcBef>
                <a:spcAft>
                  <a:spcPts val="0"/>
                </a:spcAft>
                <a:buClrTx/>
                <a:buSzTx/>
                <a:buFontTx/>
                <a:buNone/>
                <a:tabLst/>
                <a:defRPr/>
              </a:pPr>
              <a:t>47</a:t>
            </a:fld>
            <a:endParaRPr kumimoji="0" lang="en-US" altLang="en-US" sz="1300" b="0" i="0" u="none" strike="noStrike" kern="1200" cap="none" spc="0" normalizeH="0" baseline="0" noProof="0">
              <a:ln>
                <a:noFill/>
              </a:ln>
              <a:solidFill>
                <a:srgbClr val="4F81BD"/>
              </a:solidFill>
              <a:effectLst/>
              <a:uLnTx/>
              <a:uFillTx/>
              <a:latin typeface="Tahoma" panose="020B0604030504040204" pitchFamily="34" charset="0"/>
              <a:ea typeface="+mn-ea"/>
              <a:cs typeface="+mn-cs"/>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6648134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528F46-2102-47BC-B5FF-A828EAE37C8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16419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dirty="0"/>
              <a:t>But what’s the difference between information security, cybersecurity, network security and Internet security?</a:t>
            </a:r>
            <a:endParaRPr lang="zh-CN" altLang="en-US" dirty="0"/>
          </a:p>
        </p:txBody>
      </p:sp>
      <p:sp>
        <p:nvSpPr>
          <p:cNvPr id="4" name="灯片编号占位符 3"/>
          <p:cNvSpPr>
            <a:spLocks noGrp="1"/>
          </p:cNvSpPr>
          <p:nvPr>
            <p:ph type="sldNum" sz="quarter" idx="5"/>
          </p:nvPr>
        </p:nvSpPr>
        <p:spPr/>
        <p:txBody>
          <a:bodyPr/>
          <a:lstStyle/>
          <a:p>
            <a:fld id="{CC45A8A3-9FBB-431D-AAA8-BEEA360F5701}" type="slidenum">
              <a:rPr lang="en-US" smtClean="0"/>
              <a:t>5</a:t>
            </a:fld>
            <a:endParaRPr lang="en-US"/>
          </a:p>
        </p:txBody>
      </p:sp>
    </p:spTree>
    <p:extLst>
      <p:ext uri="{BB962C8B-B14F-4D97-AF65-F5344CB8AC3E}">
        <p14:creationId xmlns:p14="http://schemas.microsoft.com/office/powerpoint/2010/main" val="3190929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5A8A3-9FBB-431D-AAA8-BEEA360F570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16641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5A8A3-9FBB-431D-AAA8-BEEA360F570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8121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Internet security is a specific aspect of broader concepts such as cybersecurity and computer security, being focused on the specific threats and vulnerabilities of online access and use of the internet.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5A8A3-9FBB-431D-AAA8-BEEA360F570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53509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5A8A3-9FBB-431D-AAA8-BEEA360F570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71807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slideMaster" Target="../slideMasters/slideMaster1.xml"/><Relationship Id="rId5" Type="http://schemas.openxmlformats.org/officeDocument/2006/relationships/tags" Target="../tags/tag10.xml"/><Relationship Id="rId4" Type="http://schemas.openxmlformats.org/officeDocument/2006/relationships/tags" Target="../tags/tag9.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2.xml"/><Relationship Id="rId7" Type="http://schemas.openxmlformats.org/officeDocument/2006/relationships/slideMaster" Target="../slideMasters/slideMaster1.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tags" Target="../tags/tag55.xml"/><Relationship Id="rId5" Type="http://schemas.openxmlformats.org/officeDocument/2006/relationships/tags" Target="../tags/tag54.xml"/><Relationship Id="rId4" Type="http://schemas.openxmlformats.org/officeDocument/2006/relationships/tags" Target="../tags/tag53.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slideMaster" Target="../slideMasters/slideMaster1.xml"/><Relationship Id="rId5" Type="http://schemas.openxmlformats.org/officeDocument/2006/relationships/tags" Target="../tags/tag60.xml"/><Relationship Id="rId4" Type="http://schemas.openxmlformats.org/officeDocument/2006/relationships/tags" Target="../tags/tag59.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slideMaster" Target="../slideMasters/slideMaster1.xml"/><Relationship Id="rId5" Type="http://schemas.openxmlformats.org/officeDocument/2006/relationships/tags" Target="../tags/tag65.xml"/><Relationship Id="rId4" Type="http://schemas.openxmlformats.org/officeDocument/2006/relationships/tags" Target="../tags/tag64.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slideMaster" Target="../slideMasters/slideMaster2.xml"/><Relationship Id="rId5" Type="http://schemas.openxmlformats.org/officeDocument/2006/relationships/tags" Target="../tags/tag75.xml"/><Relationship Id="rId4" Type="http://schemas.openxmlformats.org/officeDocument/2006/relationships/tags" Target="../tags/tag7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slideMaster" Target="../slideMasters/slideMaster2.xml"/><Relationship Id="rId5" Type="http://schemas.openxmlformats.org/officeDocument/2006/relationships/tags" Target="../tags/tag80.xml"/><Relationship Id="rId4" Type="http://schemas.openxmlformats.org/officeDocument/2006/relationships/tags" Target="../tags/tag79.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slideMaster" Target="../slideMasters/slideMaster2.xml"/><Relationship Id="rId5" Type="http://schemas.openxmlformats.org/officeDocument/2006/relationships/tags" Target="../tags/tag85.xml"/><Relationship Id="rId4" Type="http://schemas.openxmlformats.org/officeDocument/2006/relationships/tags" Target="../tags/tag84.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slideMaster" Target="../slideMasters/slideMaster2.xml"/><Relationship Id="rId5" Type="http://schemas.openxmlformats.org/officeDocument/2006/relationships/tags" Target="../tags/tag90.xml"/><Relationship Id="rId4" Type="http://schemas.openxmlformats.org/officeDocument/2006/relationships/tags" Target="../tags/tag89.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tags" Target="../tags/tag91.xml"/><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101.xml"/><Relationship Id="rId3" Type="http://schemas.openxmlformats.org/officeDocument/2006/relationships/tags" Target="../tags/tag96.xml"/><Relationship Id="rId7" Type="http://schemas.openxmlformats.org/officeDocument/2006/relationships/tags" Target="../tags/tag100.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9"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slideMaster" Target="../slideMasters/slideMaster1.xml"/><Relationship Id="rId5" Type="http://schemas.openxmlformats.org/officeDocument/2006/relationships/tags" Target="../tags/tag15.xml"/><Relationship Id="rId4" Type="http://schemas.openxmlformats.org/officeDocument/2006/relationships/tags" Target="../tags/tag14.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tags" Target="../tags/tag102.xml"/><Relationship Id="rId5" Type="http://schemas.openxmlformats.org/officeDocument/2006/relationships/slideMaster" Target="../slideMasters/slideMaster2.xml"/><Relationship Id="rId4" Type="http://schemas.openxmlformats.org/officeDocument/2006/relationships/tags" Target="../tags/tag105.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tags" Target="../tags/tag106.xml"/><Relationship Id="rId4"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111.xml"/><Relationship Id="rId7" Type="http://schemas.openxmlformats.org/officeDocument/2006/relationships/slideMaster" Target="../slideMasters/slideMaster2.xml"/><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tags" Target="../tags/tag114.xml"/><Relationship Id="rId5" Type="http://schemas.openxmlformats.org/officeDocument/2006/relationships/tags" Target="../tags/tag113.xml"/><Relationship Id="rId4" Type="http://schemas.openxmlformats.org/officeDocument/2006/relationships/tags" Target="../tags/tag112.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117.xml"/><Relationship Id="rId7" Type="http://schemas.openxmlformats.org/officeDocument/2006/relationships/slideMaster" Target="../slideMasters/slideMaster2.xml"/><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tags" Target="../tags/tag120.xml"/><Relationship Id="rId5" Type="http://schemas.openxmlformats.org/officeDocument/2006/relationships/tags" Target="../tags/tag119.xml"/><Relationship Id="rId4" Type="http://schemas.openxmlformats.org/officeDocument/2006/relationships/tags" Target="../tags/tag118.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slideMaster" Target="../slideMasters/slideMaster2.xml"/><Relationship Id="rId5" Type="http://schemas.openxmlformats.org/officeDocument/2006/relationships/tags" Target="../tags/tag125.xml"/><Relationship Id="rId4" Type="http://schemas.openxmlformats.org/officeDocument/2006/relationships/tags" Target="../tags/tag124.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128.xml"/><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slideMaster" Target="../slideMasters/slideMaster2.xml"/><Relationship Id="rId5" Type="http://schemas.openxmlformats.org/officeDocument/2006/relationships/tags" Target="../tags/tag130.xml"/><Relationship Id="rId4" Type="http://schemas.openxmlformats.org/officeDocument/2006/relationships/tags" Target="../tags/tag129.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slideMaster" Target="../slideMasters/slideMaster3.xml"/><Relationship Id="rId5" Type="http://schemas.openxmlformats.org/officeDocument/2006/relationships/tags" Target="../tags/tag140.xml"/><Relationship Id="rId4" Type="http://schemas.openxmlformats.org/officeDocument/2006/relationships/tags" Target="../tags/tag139.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143.xml"/><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slideMaster" Target="../slideMasters/slideMaster3.xml"/><Relationship Id="rId5" Type="http://schemas.openxmlformats.org/officeDocument/2006/relationships/tags" Target="../tags/tag145.xml"/><Relationship Id="rId4" Type="http://schemas.openxmlformats.org/officeDocument/2006/relationships/tags" Target="../tags/tag144.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148.xml"/><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slideMaster" Target="../slideMasters/slideMaster3.xml"/><Relationship Id="rId5" Type="http://schemas.openxmlformats.org/officeDocument/2006/relationships/tags" Target="../tags/tag150.xml"/><Relationship Id="rId4" Type="http://schemas.openxmlformats.org/officeDocument/2006/relationships/tags" Target="../tags/tag149.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153.xml"/><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slideMaster" Target="../slideMasters/slideMaster3.xml"/><Relationship Id="rId5" Type="http://schemas.openxmlformats.org/officeDocument/2006/relationships/tags" Target="../tags/tag155.xml"/><Relationship Id="rId4" Type="http://schemas.openxmlformats.org/officeDocument/2006/relationships/tags" Target="../tags/tag154.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Master" Target="../slideMasters/slideMaster1.xml"/><Relationship Id="rId5" Type="http://schemas.openxmlformats.org/officeDocument/2006/relationships/tags" Target="../tags/tag20.xml"/><Relationship Id="rId4" Type="http://schemas.openxmlformats.org/officeDocument/2006/relationships/tags" Target="../tags/tag19.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158.xml"/><Relationship Id="rId2" Type="http://schemas.openxmlformats.org/officeDocument/2006/relationships/tags" Target="../tags/tag157.xml"/><Relationship Id="rId1" Type="http://schemas.openxmlformats.org/officeDocument/2006/relationships/tags" Target="../tags/tag156.xml"/><Relationship Id="rId4"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8" Type="http://schemas.openxmlformats.org/officeDocument/2006/relationships/tags" Target="../tags/tag166.xml"/><Relationship Id="rId3" Type="http://schemas.openxmlformats.org/officeDocument/2006/relationships/tags" Target="../tags/tag161.xml"/><Relationship Id="rId7" Type="http://schemas.openxmlformats.org/officeDocument/2006/relationships/tags" Target="../tags/tag165.xml"/><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tags" Target="../tags/tag164.xml"/><Relationship Id="rId5" Type="http://schemas.openxmlformats.org/officeDocument/2006/relationships/tags" Target="../tags/tag163.xml"/><Relationship Id="rId4" Type="http://schemas.openxmlformats.org/officeDocument/2006/relationships/tags" Target="../tags/tag162.xml"/><Relationship Id="rId9"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169.xml"/><Relationship Id="rId2" Type="http://schemas.openxmlformats.org/officeDocument/2006/relationships/tags" Target="../tags/tag168.xml"/><Relationship Id="rId1" Type="http://schemas.openxmlformats.org/officeDocument/2006/relationships/tags" Target="../tags/tag167.xml"/><Relationship Id="rId5" Type="http://schemas.openxmlformats.org/officeDocument/2006/relationships/slideMaster" Target="../slideMasters/slideMaster3.xml"/><Relationship Id="rId4" Type="http://schemas.openxmlformats.org/officeDocument/2006/relationships/tags" Target="../tags/tag170.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173.xml"/><Relationship Id="rId2" Type="http://schemas.openxmlformats.org/officeDocument/2006/relationships/tags" Target="../tags/tag172.xml"/><Relationship Id="rId1" Type="http://schemas.openxmlformats.org/officeDocument/2006/relationships/tags" Target="../tags/tag171.xml"/><Relationship Id="rId4"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176.xml"/><Relationship Id="rId7" Type="http://schemas.openxmlformats.org/officeDocument/2006/relationships/slideMaster" Target="../slideMasters/slideMaster3.xml"/><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tags" Target="../tags/tag179.xml"/><Relationship Id="rId5" Type="http://schemas.openxmlformats.org/officeDocument/2006/relationships/tags" Target="../tags/tag178.xml"/><Relationship Id="rId4" Type="http://schemas.openxmlformats.org/officeDocument/2006/relationships/tags" Target="../tags/tag177.xml"/></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182.xml"/><Relationship Id="rId7" Type="http://schemas.openxmlformats.org/officeDocument/2006/relationships/slideMaster" Target="../slideMasters/slideMaster3.xml"/><Relationship Id="rId2" Type="http://schemas.openxmlformats.org/officeDocument/2006/relationships/tags" Target="../tags/tag181.xml"/><Relationship Id="rId1" Type="http://schemas.openxmlformats.org/officeDocument/2006/relationships/tags" Target="../tags/tag180.xml"/><Relationship Id="rId6" Type="http://schemas.openxmlformats.org/officeDocument/2006/relationships/tags" Target="../tags/tag185.xml"/><Relationship Id="rId5" Type="http://schemas.openxmlformats.org/officeDocument/2006/relationships/tags" Target="../tags/tag184.xml"/><Relationship Id="rId4" Type="http://schemas.openxmlformats.org/officeDocument/2006/relationships/tags" Target="../tags/tag183.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188.xml"/><Relationship Id="rId2" Type="http://schemas.openxmlformats.org/officeDocument/2006/relationships/tags" Target="../tags/tag187.xml"/><Relationship Id="rId1" Type="http://schemas.openxmlformats.org/officeDocument/2006/relationships/tags" Target="../tags/tag186.xml"/><Relationship Id="rId6" Type="http://schemas.openxmlformats.org/officeDocument/2006/relationships/slideMaster" Target="../slideMasters/slideMaster3.xml"/><Relationship Id="rId5" Type="http://schemas.openxmlformats.org/officeDocument/2006/relationships/tags" Target="../tags/tag190.xml"/><Relationship Id="rId4" Type="http://schemas.openxmlformats.org/officeDocument/2006/relationships/tags" Target="../tags/tag189.xml"/></Relationships>
</file>

<file path=ppt/slideLayouts/_rels/slideLayout37.xml.rels><?xml version="1.0" encoding="UTF-8" standalone="yes"?>
<Relationships xmlns="http://schemas.openxmlformats.org/package/2006/relationships"><Relationship Id="rId3" Type="http://schemas.openxmlformats.org/officeDocument/2006/relationships/tags" Target="../tags/tag193.xml"/><Relationship Id="rId2" Type="http://schemas.openxmlformats.org/officeDocument/2006/relationships/tags" Target="../tags/tag192.xml"/><Relationship Id="rId1" Type="http://schemas.openxmlformats.org/officeDocument/2006/relationships/tags" Target="../tags/tag191.xml"/><Relationship Id="rId6" Type="http://schemas.openxmlformats.org/officeDocument/2006/relationships/slideMaster" Target="../slideMasters/slideMaster3.xml"/><Relationship Id="rId5" Type="http://schemas.openxmlformats.org/officeDocument/2006/relationships/tags" Target="../tags/tag195.xml"/><Relationship Id="rId4" Type="http://schemas.openxmlformats.org/officeDocument/2006/relationships/tags" Target="../tags/tag19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slideMaster" Target="../slideMasters/slideMaster1.xml"/><Relationship Id="rId5" Type="http://schemas.openxmlformats.org/officeDocument/2006/relationships/tags" Target="../tags/tag25.xml"/><Relationship Id="rId4" Type="http://schemas.openxmlformats.org/officeDocument/2006/relationships/tags" Target="../tags/tag24.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4"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custDataLst>
              <p:tags r:id="rId1"/>
            </p:custDataLst>
          </p:nvPr>
        </p:nvSpPr>
        <p:spPr>
          <a:xfrm>
            <a:off x="685800" y="2130425"/>
            <a:ext cx="7772400" cy="1470025"/>
          </a:xfrm>
        </p:spPr>
        <p:txBody>
          <a:bodyPr/>
          <a:lstStyle>
            <a:lvl1pPr>
              <a:defRPr b="0" i="0">
                <a:solidFill>
                  <a:schemeClr val="tx2"/>
                </a:solidFill>
                <a:latin typeface="+mj-lt"/>
                <a:cs typeface="Calibri"/>
              </a:defRPr>
            </a:lvl1pPr>
          </a:lstStyle>
          <a:p>
            <a:r>
              <a:rPr lang="en-US" dirty="0"/>
              <a:t>Click to edit Master title style</a:t>
            </a:r>
          </a:p>
        </p:txBody>
      </p:sp>
      <p:sp>
        <p:nvSpPr>
          <p:cNvPr id="3" name="Subtitle 2"/>
          <p:cNvSpPr>
            <a:spLocks noGrp="1"/>
          </p:cNvSpPr>
          <p:nvPr>
            <p:ph type="subTitle" idx="1"/>
            <p:custDataLst>
              <p:tags r:id="rId2"/>
            </p:custDataLst>
          </p:nvPr>
        </p:nvSpPr>
        <p:spPr>
          <a:xfrm>
            <a:off x="1371600" y="3886200"/>
            <a:ext cx="6400800" cy="1752600"/>
          </a:xfrm>
        </p:spPr>
        <p:txBody>
          <a:bodyPr/>
          <a:lstStyle>
            <a:lvl1pPr marL="0" indent="0" algn="ctr">
              <a:buNone/>
              <a:defRPr b="0" i="0">
                <a:solidFill>
                  <a:srgbClr val="000000"/>
                </a:solidFill>
                <a:latin typeface="+mj-lt"/>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custDataLst>
              <p:tags r:id="rId3"/>
            </p:custDataLst>
          </p:nvPr>
        </p:nvSpPr>
        <p:spPr/>
        <p:txBody>
          <a:bodyPr/>
          <a:lstStyle/>
          <a:p>
            <a:fld id="{A99170D3-89C4-BB42-836D-D925400CC7A3}" type="datetime1">
              <a:rPr lang="en-US" smtClean="0"/>
              <a:t>3/22/2024</a:t>
            </a:fld>
            <a:endParaRPr lang="en-US"/>
          </a:p>
        </p:txBody>
      </p:sp>
      <p:sp>
        <p:nvSpPr>
          <p:cNvPr id="5" name="Footer Placeholder 4"/>
          <p:cNvSpPr>
            <a:spLocks noGrp="1"/>
          </p:cNvSpPr>
          <p:nvPr>
            <p:ph type="ftr" sz="quarter" idx="11"/>
            <p:custDataLst>
              <p:tags r:id="rId4"/>
            </p:custDataLst>
          </p:nvPr>
        </p:nvSpPr>
        <p:spPr/>
        <p:txBody>
          <a:bodyPr/>
          <a:lstStyle/>
          <a:p>
            <a:endParaRPr lang="en-US"/>
          </a:p>
        </p:txBody>
      </p:sp>
      <p:sp>
        <p:nvSpPr>
          <p:cNvPr id="6" name="Slide Number Placeholder 5"/>
          <p:cNvSpPr>
            <a:spLocks noGrp="1"/>
          </p:cNvSpPr>
          <p:nvPr>
            <p:ph type="sldNum" sz="quarter" idx="12"/>
            <p:custDataLst>
              <p:tags r:id="rId5"/>
            </p:custDataLst>
          </p:nvPr>
        </p:nvSpPr>
        <p:spPr/>
        <p:txBody>
          <a:bodyPr/>
          <a:lstStyle/>
          <a:p>
            <a:fld id="{B747839D-A323-47F3-909F-548499399628}" type="slidenum">
              <a:rPr lang="en-US" smtClean="0"/>
              <a:t>‹#›</a:t>
            </a:fld>
            <a:endParaRPr lang="en-US"/>
          </a:p>
        </p:txBody>
      </p:sp>
    </p:spTree>
    <p:extLst>
      <p:ext uri="{BB962C8B-B14F-4D97-AF65-F5344CB8AC3E}">
        <p14:creationId xmlns:p14="http://schemas.microsoft.com/office/powerpoint/2010/main" val="104657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custDataLst>
              <p:tags r:id="rId2"/>
            </p:custDataLst>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custDataLst>
              <p:tags r:id="rId3"/>
            </p:custDataLst>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custDataLst>
              <p:tags r:id="rId4"/>
            </p:custDataLst>
          </p:nvPr>
        </p:nvSpPr>
        <p:spPr/>
        <p:txBody>
          <a:bodyPr/>
          <a:lstStyle/>
          <a:p>
            <a:fld id="{3C1F5B7F-F702-E24B-B97E-863D4E495E13}" type="datetime1">
              <a:rPr lang="en-US" smtClean="0"/>
              <a:t>3/22/2024</a:t>
            </a:fld>
            <a:endParaRPr lang="en-US"/>
          </a:p>
        </p:txBody>
      </p:sp>
      <p:sp>
        <p:nvSpPr>
          <p:cNvPr id="6" name="Footer Placeholder 5"/>
          <p:cNvSpPr>
            <a:spLocks noGrp="1"/>
          </p:cNvSpPr>
          <p:nvPr>
            <p:ph type="ftr" sz="quarter" idx="11"/>
            <p:custDataLst>
              <p:tags r:id="rId5"/>
            </p:custDataLst>
          </p:nvPr>
        </p:nvSpPr>
        <p:spPr/>
        <p:txBody>
          <a:bodyPr/>
          <a:lstStyle/>
          <a:p>
            <a:endParaRPr lang="en-US"/>
          </a:p>
        </p:txBody>
      </p:sp>
      <p:sp>
        <p:nvSpPr>
          <p:cNvPr id="7" name="Slide Number Placeholder 6"/>
          <p:cNvSpPr>
            <a:spLocks noGrp="1"/>
          </p:cNvSpPr>
          <p:nvPr>
            <p:ph type="sldNum" sz="quarter" idx="12"/>
            <p:custDataLst>
              <p:tags r:id="rId6"/>
            </p:custDataLst>
          </p:nvPr>
        </p:nvSpPr>
        <p:spPr/>
        <p:txBody>
          <a:bodyPr/>
          <a:lstStyle/>
          <a:p>
            <a:fld id="{B747839D-A323-47F3-909F-548499399628}" type="slidenum">
              <a:rPr lang="en-US" smtClean="0"/>
              <a:t>‹#›</a:t>
            </a:fld>
            <a:endParaRPr lang="en-US"/>
          </a:p>
        </p:txBody>
      </p:sp>
    </p:spTree>
    <p:extLst>
      <p:ext uri="{BB962C8B-B14F-4D97-AF65-F5344CB8AC3E}">
        <p14:creationId xmlns:p14="http://schemas.microsoft.com/office/powerpoint/2010/main" val="321823655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4013" y="274640"/>
            <a:ext cx="1777470" cy="5592761"/>
          </a:xfrm>
        </p:spPr>
        <p:txBody>
          <a:bodyPr vert="eaVert"/>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457200" y="274641"/>
            <a:ext cx="6324600" cy="5592760"/>
          </a:xfrm>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2024-3-22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83546528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A56DD26-32A4-2A43-990A-6F7E5E73786E}" type="datetimeFigureOut">
              <a:rPr lang="en-US" smtClean="0"/>
              <a:t>3/22/2024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124333629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56DD26-32A4-2A43-990A-6F7E5E73786E}" type="datetimeFigureOut">
              <a:rPr lang="en-US" smtClean="0"/>
              <a:t>3/22/2024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148845524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56DD26-32A4-2A43-990A-6F7E5E73786E}" type="datetimeFigureOut">
              <a:rPr lang="en-US" smtClean="0"/>
              <a:t>3/22/2024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322446934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A56DD26-32A4-2A43-990A-6F7E5E73786E}" type="datetimeFigureOut">
              <a:rPr lang="en-US" smtClean="0"/>
              <a:t>3/22/2024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304438362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A56DD26-32A4-2A43-990A-6F7E5E73786E}" type="datetimeFigureOut">
              <a:rPr lang="en-US" smtClean="0"/>
              <a:t>3/22/2024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66872274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A56DD26-32A4-2A43-990A-6F7E5E73786E}" type="datetimeFigureOut">
              <a:rPr lang="en-US" smtClean="0"/>
              <a:t>3/22/2024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282042482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56DD26-32A4-2A43-990A-6F7E5E73786E}" type="datetimeFigureOut">
              <a:rPr lang="en-US" smtClean="0"/>
              <a:t>3/22/2024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195985591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56DD26-32A4-2A43-990A-6F7E5E73786E}" type="datetimeFigureOut">
              <a:rPr lang="en-US" smtClean="0"/>
              <a:t>3/22/2024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235457067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56DD26-32A4-2A43-990A-6F7E5E73786E}" type="datetimeFigureOut">
              <a:rPr lang="en-US" smtClean="0"/>
              <a:t>3/22/2024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49020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dirty="0"/>
              <a:t>Click to edit Master title style</a:t>
            </a:r>
          </a:p>
        </p:txBody>
      </p:sp>
      <p:sp>
        <p:nvSpPr>
          <p:cNvPr id="3" name="Vertical Text Placeholder 2"/>
          <p:cNvSpPr>
            <a:spLocks noGrp="1"/>
          </p:cNvSpPr>
          <p:nvPr>
            <p:ph type="body" orient="vert" idx="1"/>
            <p:custDataLst>
              <p:tags r:id="rId2"/>
            </p:custDataLst>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custDataLst>
              <p:tags r:id="rId3"/>
            </p:custDataLst>
          </p:nvPr>
        </p:nvSpPr>
        <p:spPr/>
        <p:txBody>
          <a:bodyPr/>
          <a:lstStyle/>
          <a:p>
            <a:fld id="{CA9756D6-8139-C44F-931B-372F152FA7C2}" type="datetime1">
              <a:rPr lang="en-US" smtClean="0"/>
              <a:t>3/22/2024</a:t>
            </a:fld>
            <a:endParaRPr lang="en-US"/>
          </a:p>
        </p:txBody>
      </p:sp>
      <p:sp>
        <p:nvSpPr>
          <p:cNvPr id="5" name="Footer Placeholder 4"/>
          <p:cNvSpPr>
            <a:spLocks noGrp="1"/>
          </p:cNvSpPr>
          <p:nvPr>
            <p:ph type="ftr" sz="quarter" idx="11"/>
            <p:custDataLst>
              <p:tags r:id="rId4"/>
            </p:custDataLst>
          </p:nvPr>
        </p:nvSpPr>
        <p:spPr/>
        <p:txBody>
          <a:bodyPr/>
          <a:lstStyle/>
          <a:p>
            <a:endParaRPr lang="en-US"/>
          </a:p>
        </p:txBody>
      </p:sp>
      <p:sp>
        <p:nvSpPr>
          <p:cNvPr id="6" name="Slide Number Placeholder 5"/>
          <p:cNvSpPr>
            <a:spLocks noGrp="1"/>
          </p:cNvSpPr>
          <p:nvPr>
            <p:ph type="sldNum" sz="quarter" idx="12"/>
            <p:custDataLst>
              <p:tags r:id="rId5"/>
            </p:custDataLst>
          </p:nvPr>
        </p:nvSpPr>
        <p:spPr/>
        <p:txBody>
          <a:bodyPr/>
          <a:lstStyle/>
          <a:p>
            <a:fld id="{B747839D-A323-47F3-909F-548499399628}" type="slidenum">
              <a:rPr lang="en-US" smtClean="0"/>
              <a:t>‹#›</a:t>
            </a:fld>
            <a:endParaRPr lang="en-US"/>
          </a:p>
        </p:txBody>
      </p:sp>
    </p:spTree>
    <p:extLst>
      <p:ext uri="{BB962C8B-B14F-4D97-AF65-F5344CB8AC3E}">
        <p14:creationId xmlns:p14="http://schemas.microsoft.com/office/powerpoint/2010/main" val="415371535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56DD26-32A4-2A43-990A-6F7E5E73786E}" type="datetimeFigureOut">
              <a:rPr lang="en-US" smtClean="0"/>
              <a:t>3/22/2024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229342903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56DD26-32A4-2A43-990A-6F7E5E73786E}" type="datetimeFigureOut">
              <a:rPr lang="en-US" smtClean="0"/>
              <a:t>3/22/2024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325478706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61E5CB8C-5D71-4D96-8F27-8436A0ED52F2}" type="datetimeFigureOut">
              <a:rPr lang="zh-CN" altLang="en-US"/>
              <a:pPr>
                <a:defRPr/>
              </a:pPr>
              <a:t>2024-3-22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4DAC0C7D-5C74-4736-9E9C-EC6CF7C4D059}" type="slidenum">
              <a:rPr lang="zh-CN" altLang="en-US"/>
              <a:pPr>
                <a:defRPr/>
              </a:pPr>
              <a:t>‹#›</a:t>
            </a:fld>
            <a:endParaRPr lang="zh-CN" altLang="en-US"/>
          </a:p>
        </p:txBody>
      </p:sp>
    </p:spTree>
    <p:extLst>
      <p:ext uri="{BB962C8B-B14F-4D97-AF65-F5344CB8AC3E}">
        <p14:creationId xmlns:p14="http://schemas.microsoft.com/office/powerpoint/2010/main" val="93937029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aseline="0">
                <a:solidFill>
                  <a:srgbClr val="CC3300"/>
                </a:solidFill>
                <a:latin typeface="Times New Roman" panose="02020603050405020304" pitchFamily="18" charset="0"/>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baseline="0">
                <a:solidFill>
                  <a:srgbClr val="CC3300"/>
                </a:solidFill>
                <a:latin typeface="Times New Roman" panose="02020603050405020304" pitchFamily="18" charset="0"/>
              </a:defRPr>
            </a:lvl1pPr>
            <a:lvl2pPr>
              <a:defRPr baseline="0">
                <a:latin typeface="Times New Roman" panose="02020603050405020304" pitchFamily="18" charset="0"/>
              </a:defRPr>
            </a:lvl2pPr>
            <a:lvl3pPr>
              <a:defRPr baseline="0">
                <a:latin typeface="Times New Roman" panose="02020603050405020304" pitchFamily="18" charset="0"/>
              </a:defRPr>
            </a:lvl3pPr>
            <a:lvl4pPr>
              <a:defRPr baseline="0">
                <a:latin typeface="Times New Roman" panose="02020603050405020304" pitchFamily="18" charset="0"/>
              </a:defRPr>
            </a:lvl4pPr>
            <a:lvl5pPr>
              <a:defRPr baseline="0">
                <a:latin typeface="Times New Roman" panose="02020603050405020304"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lvl1pPr>
              <a:defRPr/>
            </a:lvl1pPr>
          </a:lstStyle>
          <a:p>
            <a:pPr>
              <a:defRPr/>
            </a:pPr>
            <a:fld id="{8F019A66-B952-43D6-A619-FB3A974340FB}" type="datetimeFigureOut">
              <a:rPr lang="zh-CN" altLang="en-US"/>
              <a:pPr>
                <a:defRPr/>
              </a:pPr>
              <a:t>2024-3-22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21638D4-1535-4C6A-A397-ADDECFF37EF1}" type="slidenum">
              <a:rPr lang="zh-CN" altLang="en-US"/>
              <a:pPr>
                <a:defRPr/>
              </a:pPr>
              <a:t>‹#›</a:t>
            </a:fld>
            <a:endParaRPr lang="zh-CN" altLang="en-US"/>
          </a:p>
        </p:txBody>
      </p:sp>
    </p:spTree>
    <p:extLst>
      <p:ext uri="{BB962C8B-B14F-4D97-AF65-F5344CB8AC3E}">
        <p14:creationId xmlns:p14="http://schemas.microsoft.com/office/powerpoint/2010/main" val="220504955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B037834C-2DAA-4805-9A40-E59538C1E6A3}" type="datetimeFigureOut">
              <a:rPr lang="zh-CN" altLang="en-US"/>
              <a:pPr>
                <a:defRPr/>
              </a:pPr>
              <a:t>2024-3-22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921EDE9-CFFA-4CAA-8C98-FE0603443DE1}" type="slidenum">
              <a:rPr lang="zh-CN" altLang="en-US"/>
              <a:pPr>
                <a:defRPr/>
              </a:pPr>
              <a:t>‹#›</a:t>
            </a:fld>
            <a:endParaRPr lang="zh-CN" altLang="en-US"/>
          </a:p>
        </p:txBody>
      </p:sp>
    </p:spTree>
    <p:extLst>
      <p:ext uri="{BB962C8B-B14F-4D97-AF65-F5344CB8AC3E}">
        <p14:creationId xmlns:p14="http://schemas.microsoft.com/office/powerpoint/2010/main" val="229285517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187FFF8A-BB34-4DD7-ADD9-527330EC4D19}" type="datetimeFigureOut">
              <a:rPr lang="zh-CN" altLang="en-US"/>
              <a:pPr>
                <a:defRPr/>
              </a:pPr>
              <a:t>2024-3-22</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3A44063D-C9C7-40B5-B54C-0DE508EF3A6E}" type="slidenum">
              <a:rPr lang="zh-CN" altLang="en-US"/>
              <a:pPr>
                <a:defRPr/>
              </a:pPr>
              <a:t>‹#›</a:t>
            </a:fld>
            <a:endParaRPr lang="zh-CN" altLang="en-US"/>
          </a:p>
        </p:txBody>
      </p:sp>
    </p:spTree>
    <p:extLst>
      <p:ext uri="{BB962C8B-B14F-4D97-AF65-F5344CB8AC3E}">
        <p14:creationId xmlns:p14="http://schemas.microsoft.com/office/powerpoint/2010/main" val="259379424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2B682D44-0060-47B8-8811-00D87694ACE9}" type="datetimeFigureOut">
              <a:rPr lang="zh-CN" altLang="en-US"/>
              <a:pPr>
                <a:defRPr/>
              </a:pPr>
              <a:t>2024-3-22</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C69F8E3D-15F2-44BF-8D02-65EDD811CEFE}" type="slidenum">
              <a:rPr lang="zh-CN" altLang="en-US"/>
              <a:pPr>
                <a:defRPr/>
              </a:pPr>
              <a:t>‹#›</a:t>
            </a:fld>
            <a:endParaRPr lang="zh-CN" altLang="en-US"/>
          </a:p>
        </p:txBody>
      </p:sp>
    </p:spTree>
    <p:extLst>
      <p:ext uri="{BB962C8B-B14F-4D97-AF65-F5344CB8AC3E}">
        <p14:creationId xmlns:p14="http://schemas.microsoft.com/office/powerpoint/2010/main" val="119408137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59DF1EB1-5ECD-4C55-9E1A-30F08D602616}" type="datetimeFigureOut">
              <a:rPr lang="zh-CN" altLang="en-US"/>
              <a:pPr>
                <a:defRPr/>
              </a:pPr>
              <a:t>2024-3-22</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8CF48681-5956-4D56-B7FB-88E3B041F000}" type="slidenum">
              <a:rPr lang="zh-CN" altLang="en-US"/>
              <a:pPr>
                <a:defRPr/>
              </a:pPr>
              <a:t>‹#›</a:t>
            </a:fld>
            <a:endParaRPr lang="zh-CN" altLang="en-US"/>
          </a:p>
        </p:txBody>
      </p:sp>
    </p:spTree>
    <p:extLst>
      <p:ext uri="{BB962C8B-B14F-4D97-AF65-F5344CB8AC3E}">
        <p14:creationId xmlns:p14="http://schemas.microsoft.com/office/powerpoint/2010/main" val="305771847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BDE2A0D1-C21B-4A85-A55E-DA9029A53877}" type="datetimeFigureOut">
              <a:rPr lang="zh-CN" altLang="en-US"/>
              <a:pPr>
                <a:defRPr/>
              </a:pPr>
              <a:t>2024-3-22</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E1144CB3-A79A-497F-ABDE-00F47BEE9AC8}" type="slidenum">
              <a:rPr lang="zh-CN" altLang="en-US"/>
              <a:pPr>
                <a:defRPr/>
              </a:pPr>
              <a:t>‹#›</a:t>
            </a:fld>
            <a:endParaRPr lang="zh-CN" altLang="en-US"/>
          </a:p>
        </p:txBody>
      </p:sp>
    </p:spTree>
    <p:extLst>
      <p:ext uri="{BB962C8B-B14F-4D97-AF65-F5344CB8AC3E}">
        <p14:creationId xmlns:p14="http://schemas.microsoft.com/office/powerpoint/2010/main" val="78787280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1168411C-7C02-4084-9C2C-90CC94BC7097}" type="datetimeFigureOut">
              <a:rPr lang="zh-CN" altLang="en-US"/>
              <a:pPr>
                <a:defRPr/>
              </a:pPr>
              <a:t>2024-3-22</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A11B4A25-44D7-42BC-9BD1-111EC6FB1D12}" type="slidenum">
              <a:rPr lang="zh-CN" altLang="en-US"/>
              <a:pPr>
                <a:defRPr/>
              </a:pPr>
              <a:t>‹#›</a:t>
            </a:fld>
            <a:endParaRPr lang="zh-CN" altLang="en-US"/>
          </a:p>
        </p:txBody>
      </p:sp>
    </p:spTree>
    <p:extLst>
      <p:ext uri="{BB962C8B-B14F-4D97-AF65-F5344CB8AC3E}">
        <p14:creationId xmlns:p14="http://schemas.microsoft.com/office/powerpoint/2010/main" val="21204285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custDataLst>
              <p:tags r:id="rId1"/>
            </p:custDataLst>
          </p:nvPr>
        </p:nvSpPr>
        <p:spPr>
          <a:xfrm>
            <a:off x="6629400" y="274638"/>
            <a:ext cx="2057400" cy="5851525"/>
          </a:xfrm>
        </p:spPr>
        <p:txBody>
          <a:bodyPr vert="eaVert"/>
          <a:lstStyle/>
          <a:p>
            <a:r>
              <a:rPr lang="en-US" dirty="0"/>
              <a:t>Click to edit Master title style</a:t>
            </a:r>
          </a:p>
        </p:txBody>
      </p:sp>
      <p:sp>
        <p:nvSpPr>
          <p:cNvPr id="3" name="Vertical Text Placeholder 2"/>
          <p:cNvSpPr>
            <a:spLocks noGrp="1"/>
          </p:cNvSpPr>
          <p:nvPr>
            <p:ph type="body" orient="vert" idx="1"/>
            <p:custDataLst>
              <p:tags r:id="rId2"/>
            </p:custDataLst>
          </p:nvPr>
        </p:nvSpPr>
        <p:spPr>
          <a:xfrm>
            <a:off x="457200" y="274638"/>
            <a:ext cx="6019800" cy="5851525"/>
          </a:xfrm>
        </p:spPr>
        <p:txBody>
          <a:bodyPr vert="eaVert"/>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custDataLst>
              <p:tags r:id="rId3"/>
            </p:custDataLst>
          </p:nvPr>
        </p:nvSpPr>
        <p:spPr/>
        <p:txBody>
          <a:bodyPr/>
          <a:lstStyle/>
          <a:p>
            <a:fld id="{2DE4327B-086F-C14D-B06F-CE57E273F375}" type="datetime1">
              <a:rPr lang="en-US" smtClean="0"/>
              <a:t>3/22/2024</a:t>
            </a:fld>
            <a:endParaRPr lang="en-US"/>
          </a:p>
        </p:txBody>
      </p:sp>
      <p:sp>
        <p:nvSpPr>
          <p:cNvPr id="5" name="Footer Placeholder 4"/>
          <p:cNvSpPr>
            <a:spLocks noGrp="1"/>
          </p:cNvSpPr>
          <p:nvPr>
            <p:ph type="ftr" sz="quarter" idx="11"/>
            <p:custDataLst>
              <p:tags r:id="rId4"/>
            </p:custDataLst>
          </p:nvPr>
        </p:nvSpPr>
        <p:spPr/>
        <p:txBody>
          <a:bodyPr/>
          <a:lstStyle/>
          <a:p>
            <a:endParaRPr lang="en-US"/>
          </a:p>
        </p:txBody>
      </p:sp>
      <p:sp>
        <p:nvSpPr>
          <p:cNvPr id="6" name="Slide Number Placeholder 5"/>
          <p:cNvSpPr>
            <a:spLocks noGrp="1"/>
          </p:cNvSpPr>
          <p:nvPr>
            <p:ph type="sldNum" sz="quarter" idx="12"/>
            <p:custDataLst>
              <p:tags r:id="rId5"/>
            </p:custDataLst>
          </p:nvPr>
        </p:nvSpPr>
        <p:spPr/>
        <p:txBody>
          <a:bodyPr/>
          <a:lstStyle/>
          <a:p>
            <a:fld id="{B747839D-A323-47F3-909F-548499399628}" type="slidenum">
              <a:rPr lang="en-US" smtClean="0"/>
              <a:t>‹#›</a:t>
            </a:fld>
            <a:endParaRPr lang="en-US"/>
          </a:p>
        </p:txBody>
      </p:sp>
    </p:spTree>
    <p:extLst>
      <p:ext uri="{BB962C8B-B14F-4D97-AF65-F5344CB8AC3E}">
        <p14:creationId xmlns:p14="http://schemas.microsoft.com/office/powerpoint/2010/main" val="132564460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EC78C902-052C-474E-8484-03C29CF99A49}" type="datetimeFigureOut">
              <a:rPr lang="zh-CN" altLang="en-US"/>
              <a:pPr>
                <a:defRPr/>
              </a:pPr>
              <a:t>2024-3-22</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997B0271-8295-4EA5-8C99-CFB2D913FE1C}" type="slidenum">
              <a:rPr lang="zh-CN" altLang="en-US"/>
              <a:pPr>
                <a:defRPr/>
              </a:pPr>
              <a:t>‹#›</a:t>
            </a:fld>
            <a:endParaRPr lang="zh-CN" altLang="en-US"/>
          </a:p>
        </p:txBody>
      </p:sp>
    </p:spTree>
    <p:extLst>
      <p:ext uri="{BB962C8B-B14F-4D97-AF65-F5344CB8AC3E}">
        <p14:creationId xmlns:p14="http://schemas.microsoft.com/office/powerpoint/2010/main" val="353609942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3A752408-CAD2-44B4-A8F4-619636561154}" type="datetimeFigureOut">
              <a:rPr lang="zh-CN" altLang="en-US"/>
              <a:pPr>
                <a:defRPr/>
              </a:pPr>
              <a:t>2024-3-22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E973D46-BD34-4C11-96F3-6FE1F3AFB7F5}" type="slidenum">
              <a:rPr lang="zh-CN" altLang="en-US"/>
              <a:pPr>
                <a:defRPr/>
              </a:pPr>
              <a:t>‹#›</a:t>
            </a:fld>
            <a:endParaRPr lang="zh-CN" altLang="en-US"/>
          </a:p>
        </p:txBody>
      </p:sp>
    </p:spTree>
    <p:extLst>
      <p:ext uri="{BB962C8B-B14F-4D97-AF65-F5344CB8AC3E}">
        <p14:creationId xmlns:p14="http://schemas.microsoft.com/office/powerpoint/2010/main" val="348037877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6FEF83FF-5B18-45D9-A330-6EA03E74A8C5}" type="datetimeFigureOut">
              <a:rPr lang="zh-CN" altLang="en-US"/>
              <a:pPr>
                <a:defRPr/>
              </a:pPr>
              <a:t>2024-3-22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684E2616-E36B-48A6-8235-76A1F762E116}" type="slidenum">
              <a:rPr lang="zh-CN" altLang="en-US"/>
              <a:pPr>
                <a:defRPr/>
              </a:pPr>
              <a:t>‹#›</a:t>
            </a:fld>
            <a:endParaRPr lang="zh-CN" altLang="en-US"/>
          </a:p>
        </p:txBody>
      </p:sp>
    </p:spTree>
    <p:extLst>
      <p:ext uri="{BB962C8B-B14F-4D97-AF65-F5344CB8AC3E}">
        <p14:creationId xmlns:p14="http://schemas.microsoft.com/office/powerpoint/2010/main" val="42757646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457200" y="1600200"/>
            <a:ext cx="4038600" cy="4525963"/>
          </a:xfrm>
        </p:spPr>
        <p:txBody>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4648200" y="1600200"/>
            <a:ext cx="4038600" cy="4525963"/>
          </a:xfrm>
        </p:spPr>
        <p:txBody>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4"/>
          <p:cNvSpPr>
            <a:spLocks noGrp="1" noChangeArrowheads="1"/>
          </p:cNvSpPr>
          <p:nvPr>
            <p:ph type="dt" sz="half" idx="10"/>
          </p:nvPr>
        </p:nvSpPr>
        <p:spPr>
          <a:ln/>
        </p:spPr>
        <p:txBody>
          <a:bodyPr/>
          <a:lstStyle>
            <a:lvl1pPr>
              <a:defRPr/>
            </a:lvl1pPr>
          </a:lstStyle>
          <a:p>
            <a:pPr>
              <a:defRPr/>
            </a:pPr>
            <a:fld id="{E2D3BD3B-C321-3747-A281-298A36F52409}" type="datetime1">
              <a:rPr lang="en-US" smtClean="0"/>
              <a:t>3/22/2024</a:t>
            </a:fld>
            <a:endParaRPr lang="en-GB"/>
          </a:p>
        </p:txBody>
      </p:sp>
      <p:sp>
        <p:nvSpPr>
          <p:cNvPr id="6" name="Rectangle 5"/>
          <p:cNvSpPr>
            <a:spLocks noGrp="1" noChangeArrowheads="1"/>
          </p:cNvSpPr>
          <p:nvPr>
            <p:ph type="ftr" sz="quarter" idx="11"/>
          </p:nvPr>
        </p:nvSpPr>
        <p:spPr>
          <a:ln/>
        </p:spPr>
        <p:txBody>
          <a:bodyPr/>
          <a:lstStyle>
            <a:lvl1pPr>
              <a:defRPr/>
            </a:lvl1pPr>
          </a:lstStyle>
          <a:p>
            <a:pPr>
              <a:defRPr/>
            </a:pPr>
            <a:endParaRPr lang="en-GB"/>
          </a:p>
        </p:txBody>
      </p:sp>
      <p:sp>
        <p:nvSpPr>
          <p:cNvPr id="7" name="Rectangle 6"/>
          <p:cNvSpPr>
            <a:spLocks noGrp="1" noChangeArrowheads="1"/>
          </p:cNvSpPr>
          <p:nvPr>
            <p:ph type="sldNum" sz="quarter" idx="12"/>
          </p:nvPr>
        </p:nvSpPr>
        <p:spPr>
          <a:ln/>
        </p:spPr>
        <p:txBody>
          <a:bodyPr/>
          <a:lstStyle>
            <a:lvl1pPr>
              <a:defRPr/>
            </a:lvl1pPr>
          </a:lstStyle>
          <a:p>
            <a:fld id="{9AD5B71E-FB01-F541-8DE0-7E75CAB5AD6F}" type="slidenum">
              <a:rPr lang="en-GB"/>
              <a:pPr/>
              <a:t>‹#›</a:t>
            </a:fld>
            <a:endParaRPr lang="en-GB"/>
          </a:p>
        </p:txBody>
      </p:sp>
    </p:spTree>
    <p:extLst>
      <p:ext uri="{BB962C8B-B14F-4D97-AF65-F5344CB8AC3E}">
        <p14:creationId xmlns:p14="http://schemas.microsoft.com/office/powerpoint/2010/main" val="1727356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custDataLst>
              <p:tags r:id="rId1"/>
            </p:custDataLst>
          </p:nvPr>
        </p:nvSpPr>
        <p:spPr>
          <a:xfrm>
            <a:off x="685800" y="2130425"/>
            <a:ext cx="7772400" cy="1470025"/>
          </a:xfrm>
        </p:spPr>
        <p:txBody>
          <a:bodyPr/>
          <a:lstStyle>
            <a:lvl1pPr>
              <a:defRPr b="0" i="0">
                <a:solidFill>
                  <a:schemeClr val="tx2"/>
                </a:solidFill>
                <a:latin typeface="+mj-lt"/>
                <a:cs typeface="Calibri"/>
              </a:defRPr>
            </a:lvl1pPr>
          </a:lstStyle>
          <a:p>
            <a:r>
              <a:rPr lang="en-US" dirty="0"/>
              <a:t>Click to edit Master title style</a:t>
            </a:r>
          </a:p>
        </p:txBody>
      </p:sp>
      <p:sp>
        <p:nvSpPr>
          <p:cNvPr id="3" name="Subtitle 2"/>
          <p:cNvSpPr>
            <a:spLocks noGrp="1"/>
          </p:cNvSpPr>
          <p:nvPr>
            <p:ph type="subTitle" idx="1"/>
            <p:custDataLst>
              <p:tags r:id="rId2"/>
            </p:custDataLst>
          </p:nvPr>
        </p:nvSpPr>
        <p:spPr>
          <a:xfrm>
            <a:off x="1371600" y="3886200"/>
            <a:ext cx="6400800" cy="1752600"/>
          </a:xfrm>
        </p:spPr>
        <p:txBody>
          <a:bodyPr/>
          <a:lstStyle>
            <a:lvl1pPr marL="0" indent="0" algn="ctr">
              <a:buNone/>
              <a:defRPr b="0" i="0">
                <a:solidFill>
                  <a:srgbClr val="000000"/>
                </a:solidFill>
                <a:latin typeface="+mj-lt"/>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custDataLst>
              <p:tags r:id="rId3"/>
            </p:custDataLst>
          </p:nvPr>
        </p:nvSpPr>
        <p:spPr/>
        <p:txBody>
          <a:bodyPr/>
          <a:lstStyle/>
          <a:p>
            <a:fld id="{4AE2781C-3131-644C-A39B-D48D3831D8A0}" type="datetime1">
              <a:rPr lang="en-US" smtClean="0">
                <a:solidFill>
                  <a:srgbClr val="009446"/>
                </a:solidFill>
              </a:rPr>
              <a:pPr/>
              <a:t>3/22/2024</a:t>
            </a:fld>
            <a:endParaRPr lang="en-US">
              <a:solidFill>
                <a:srgbClr val="009446"/>
              </a:solidFill>
            </a:endParaRPr>
          </a:p>
        </p:txBody>
      </p:sp>
      <p:sp>
        <p:nvSpPr>
          <p:cNvPr id="5" name="Footer Placeholder 4"/>
          <p:cNvSpPr>
            <a:spLocks noGrp="1"/>
          </p:cNvSpPr>
          <p:nvPr>
            <p:ph type="ftr" sz="quarter" idx="11"/>
            <p:custDataLst>
              <p:tags r:id="rId4"/>
            </p:custDataLst>
          </p:nvPr>
        </p:nvSpPr>
        <p:spPr/>
        <p:txBody>
          <a:bodyPr/>
          <a:lstStyle/>
          <a:p>
            <a:endParaRPr lang="en-US">
              <a:solidFill>
                <a:srgbClr val="009446"/>
              </a:solidFill>
            </a:endParaRPr>
          </a:p>
        </p:txBody>
      </p:sp>
      <p:sp>
        <p:nvSpPr>
          <p:cNvPr id="6" name="Slide Number Placeholder 5"/>
          <p:cNvSpPr>
            <a:spLocks noGrp="1"/>
          </p:cNvSpPr>
          <p:nvPr>
            <p:ph type="sldNum" sz="quarter" idx="12"/>
            <p:custDataLst>
              <p:tags r:id="rId5"/>
            </p:custDataLst>
          </p:nvPr>
        </p:nvSpPr>
        <p:spPr/>
        <p:txBody>
          <a:bodyPr/>
          <a:lstStyle/>
          <a:p>
            <a:fld id="{B747839D-A323-47F3-909F-54849939962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2664547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dirty="0"/>
              <a:t>Click to edit Master title style</a:t>
            </a:r>
          </a:p>
        </p:txBody>
      </p:sp>
      <p:sp>
        <p:nvSpPr>
          <p:cNvPr id="3" name="Content Placeholder 2"/>
          <p:cNvSpPr>
            <a:spLocks noGrp="1"/>
          </p:cNvSpPr>
          <p:nvPr>
            <p:ph idx="1"/>
            <p:custDataLst>
              <p:tags r:id="rId2"/>
            </p:custDataLst>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custDataLst>
              <p:tags r:id="rId3"/>
            </p:custDataLst>
          </p:nvPr>
        </p:nvSpPr>
        <p:spPr/>
        <p:txBody>
          <a:bodyPr/>
          <a:lstStyle/>
          <a:p>
            <a:fld id="{1F6D2F80-B2E2-DA48-A73C-8D27FCE09A18}" type="datetime1">
              <a:rPr lang="en-US" smtClean="0">
                <a:solidFill>
                  <a:srgbClr val="009446"/>
                </a:solidFill>
              </a:rPr>
              <a:pPr/>
              <a:t>3/22/2024</a:t>
            </a:fld>
            <a:endParaRPr lang="en-US">
              <a:solidFill>
                <a:srgbClr val="009446"/>
              </a:solidFill>
            </a:endParaRPr>
          </a:p>
        </p:txBody>
      </p:sp>
      <p:sp>
        <p:nvSpPr>
          <p:cNvPr id="5" name="Footer Placeholder 4"/>
          <p:cNvSpPr>
            <a:spLocks noGrp="1"/>
          </p:cNvSpPr>
          <p:nvPr>
            <p:ph type="ftr" sz="quarter" idx="11"/>
            <p:custDataLst>
              <p:tags r:id="rId4"/>
            </p:custDataLst>
          </p:nvPr>
        </p:nvSpPr>
        <p:spPr/>
        <p:txBody>
          <a:bodyPr/>
          <a:lstStyle/>
          <a:p>
            <a:endParaRPr lang="en-US">
              <a:solidFill>
                <a:srgbClr val="009446"/>
              </a:solidFill>
            </a:endParaRPr>
          </a:p>
        </p:txBody>
      </p:sp>
      <p:sp>
        <p:nvSpPr>
          <p:cNvPr id="6" name="Slide Number Placeholder 5"/>
          <p:cNvSpPr>
            <a:spLocks noGrp="1"/>
          </p:cNvSpPr>
          <p:nvPr>
            <p:ph type="sldNum" sz="quarter" idx="12"/>
            <p:custDataLst>
              <p:tags r:id="rId5"/>
            </p:custDataLst>
          </p:nvPr>
        </p:nvSpPr>
        <p:spPr/>
        <p:txBody>
          <a:bodyPr/>
          <a:lstStyle/>
          <a:p>
            <a:fld id="{B747839D-A323-47F3-909F-54849939962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2983858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a:xfrm>
            <a:off x="457200" y="3034508"/>
            <a:ext cx="6951274" cy="1308892"/>
          </a:xfrm>
        </p:spPr>
        <p:txBody>
          <a:bodyPr anchor="t"/>
          <a:lstStyle>
            <a:lvl1pPr algn="l">
              <a:defRPr sz="4000" b="0" i="0" cap="none">
                <a:latin typeface="+mj-lt"/>
                <a:cs typeface="Calibri"/>
              </a:defRPr>
            </a:lvl1pPr>
          </a:lstStyle>
          <a:p>
            <a:r>
              <a:rPr lang="en-US" dirty="0"/>
              <a:t>Section Header</a:t>
            </a:r>
          </a:p>
        </p:txBody>
      </p:sp>
      <p:sp>
        <p:nvSpPr>
          <p:cNvPr id="3" name="Text Placeholder 2"/>
          <p:cNvSpPr>
            <a:spLocks noGrp="1"/>
          </p:cNvSpPr>
          <p:nvPr>
            <p:ph type="body" idx="1"/>
            <p:custDataLst>
              <p:tags r:id="rId2"/>
            </p:custDataLst>
          </p:nvPr>
        </p:nvSpPr>
        <p:spPr>
          <a:xfrm>
            <a:off x="492724" y="1524000"/>
            <a:ext cx="6951274" cy="1500187"/>
          </a:xfrm>
        </p:spPr>
        <p:txBody>
          <a:bodyPr lIns="0" rIns="0" anchor="b" anchorCtr="0"/>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custDataLst>
              <p:tags r:id="rId3"/>
            </p:custDataLst>
          </p:nvPr>
        </p:nvSpPr>
        <p:spPr/>
        <p:txBody>
          <a:bodyPr/>
          <a:lstStyle/>
          <a:p>
            <a:fld id="{31D4F3BA-FDB9-9844-AF5C-ADFACC0D4005}" type="datetime1">
              <a:rPr lang="en-US" smtClean="0">
                <a:solidFill>
                  <a:srgbClr val="009446"/>
                </a:solidFill>
              </a:rPr>
              <a:pPr/>
              <a:t>3/22/2024</a:t>
            </a:fld>
            <a:endParaRPr lang="en-US">
              <a:solidFill>
                <a:srgbClr val="009446"/>
              </a:solidFill>
            </a:endParaRPr>
          </a:p>
        </p:txBody>
      </p:sp>
      <p:sp>
        <p:nvSpPr>
          <p:cNvPr id="5" name="Footer Placeholder 4"/>
          <p:cNvSpPr>
            <a:spLocks noGrp="1"/>
          </p:cNvSpPr>
          <p:nvPr>
            <p:ph type="ftr" sz="quarter" idx="11"/>
            <p:custDataLst>
              <p:tags r:id="rId4"/>
            </p:custDataLst>
          </p:nvPr>
        </p:nvSpPr>
        <p:spPr/>
        <p:txBody>
          <a:bodyPr/>
          <a:lstStyle/>
          <a:p>
            <a:endParaRPr lang="en-US">
              <a:solidFill>
                <a:srgbClr val="009446"/>
              </a:solidFill>
            </a:endParaRPr>
          </a:p>
        </p:txBody>
      </p:sp>
      <p:sp>
        <p:nvSpPr>
          <p:cNvPr id="6" name="Slide Number Placeholder 5"/>
          <p:cNvSpPr>
            <a:spLocks noGrp="1"/>
          </p:cNvSpPr>
          <p:nvPr>
            <p:ph type="sldNum" sz="quarter" idx="12"/>
            <p:custDataLst>
              <p:tags r:id="rId5"/>
            </p:custDataLst>
          </p:nvPr>
        </p:nvSpPr>
        <p:spPr/>
        <p:txBody>
          <a:bodyPr/>
          <a:lstStyle/>
          <a:p>
            <a:fld id="{B747839D-A323-47F3-909F-54849939962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7097267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2">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a:xfrm>
            <a:off x="1264380" y="2013343"/>
            <a:ext cx="6951274" cy="753670"/>
          </a:xfrm>
        </p:spPr>
        <p:txBody>
          <a:bodyPr anchor="t"/>
          <a:lstStyle>
            <a:lvl1pPr algn="l">
              <a:defRPr sz="4000" b="0" i="0" cap="none">
                <a:latin typeface="+mj-lt"/>
                <a:cs typeface="Calibri"/>
              </a:defRPr>
            </a:lvl1pPr>
          </a:lstStyle>
          <a:p>
            <a:r>
              <a:rPr lang="en-US" dirty="0"/>
              <a:t>Section Header 2</a:t>
            </a:r>
          </a:p>
        </p:txBody>
      </p:sp>
      <p:sp>
        <p:nvSpPr>
          <p:cNvPr id="3" name="Text Placeholder 2"/>
          <p:cNvSpPr>
            <a:spLocks noGrp="1"/>
          </p:cNvSpPr>
          <p:nvPr>
            <p:ph type="body" idx="1"/>
            <p:custDataLst>
              <p:tags r:id="rId2"/>
            </p:custDataLst>
          </p:nvPr>
        </p:nvSpPr>
        <p:spPr>
          <a:xfrm>
            <a:off x="1264380" y="2919413"/>
            <a:ext cx="6951274" cy="1500187"/>
          </a:xfrm>
        </p:spPr>
        <p:txBody>
          <a:bodyPr anchor="t"/>
          <a:lstStyle>
            <a:lvl1pPr marL="457200" indent="-457200" algn="l">
              <a:buFont typeface="+mj-lt"/>
              <a:buAutoNum type="arabicPeriod"/>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custDataLst>
              <p:tags r:id="rId3"/>
            </p:custDataLst>
          </p:nvPr>
        </p:nvSpPr>
        <p:spPr/>
        <p:txBody>
          <a:bodyPr/>
          <a:lstStyle/>
          <a:p>
            <a:fld id="{E0E002D3-7C23-4642-A76C-F8FD5DFDDF35}" type="datetime1">
              <a:rPr lang="en-US" smtClean="0">
                <a:solidFill>
                  <a:srgbClr val="009446"/>
                </a:solidFill>
              </a:rPr>
              <a:pPr/>
              <a:t>3/22/2024</a:t>
            </a:fld>
            <a:endParaRPr lang="en-US">
              <a:solidFill>
                <a:srgbClr val="009446"/>
              </a:solidFill>
            </a:endParaRPr>
          </a:p>
        </p:txBody>
      </p:sp>
      <p:sp>
        <p:nvSpPr>
          <p:cNvPr id="5" name="Footer Placeholder 4"/>
          <p:cNvSpPr>
            <a:spLocks noGrp="1"/>
          </p:cNvSpPr>
          <p:nvPr>
            <p:ph type="ftr" sz="quarter" idx="11"/>
            <p:custDataLst>
              <p:tags r:id="rId4"/>
            </p:custDataLst>
          </p:nvPr>
        </p:nvSpPr>
        <p:spPr/>
        <p:txBody>
          <a:bodyPr/>
          <a:lstStyle/>
          <a:p>
            <a:endParaRPr lang="en-US">
              <a:solidFill>
                <a:srgbClr val="009446"/>
              </a:solidFill>
            </a:endParaRPr>
          </a:p>
        </p:txBody>
      </p:sp>
      <p:sp>
        <p:nvSpPr>
          <p:cNvPr id="6" name="Slide Number Placeholder 5"/>
          <p:cNvSpPr>
            <a:spLocks noGrp="1"/>
          </p:cNvSpPr>
          <p:nvPr>
            <p:ph type="sldNum" sz="quarter" idx="12"/>
            <p:custDataLst>
              <p:tags r:id="rId5"/>
            </p:custDataLst>
          </p:nvPr>
        </p:nvSpPr>
        <p:spPr/>
        <p:txBody>
          <a:bodyPr/>
          <a:lstStyle/>
          <a:p>
            <a:fld id="{B747839D-A323-47F3-909F-54849939962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6057988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dirty="0"/>
              <a:t>Click to edit Master title style</a:t>
            </a:r>
          </a:p>
        </p:txBody>
      </p:sp>
      <p:sp>
        <p:nvSpPr>
          <p:cNvPr id="3" name="Content Placeholder 2"/>
          <p:cNvSpPr>
            <a:spLocks noGrp="1"/>
          </p:cNvSpPr>
          <p:nvPr>
            <p:ph sz="half" idx="1"/>
            <p:custDataLst>
              <p:tags r:id="rId2"/>
            </p:custDataLst>
          </p:nvPr>
        </p:nvSpPr>
        <p:spPr>
          <a:xfrm>
            <a:off x="457200" y="1447800"/>
            <a:ext cx="4038600" cy="4678363"/>
          </a:xfrm>
        </p:spPr>
        <p:txBody>
          <a:bodyPr anchor="ctr" anchorCtr="0">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custDataLst>
              <p:tags r:id="rId3"/>
            </p:custDataLst>
          </p:nvPr>
        </p:nvSpPr>
        <p:spPr>
          <a:xfrm>
            <a:off x="4648200" y="1447800"/>
            <a:ext cx="4038600" cy="4678363"/>
          </a:xfrm>
        </p:spPr>
        <p:txBody>
          <a:bodyPr anchor="ctr" anchorCtr="0">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p:cNvSpPr>
            <a:spLocks noGrp="1"/>
          </p:cNvSpPr>
          <p:nvPr>
            <p:ph type="dt" sz="half" idx="10"/>
          </p:nvPr>
        </p:nvSpPr>
        <p:spPr/>
        <p:txBody>
          <a:bodyPr/>
          <a:lstStyle/>
          <a:p>
            <a:fld id="{8FBB8268-9344-2349-A92C-564C30E780EB}" type="datetime1">
              <a:rPr lang="en-US" smtClean="0">
                <a:solidFill>
                  <a:srgbClr val="009446"/>
                </a:solidFill>
              </a:rPr>
              <a:pPr/>
              <a:t>3/22/2024</a:t>
            </a:fld>
            <a:endParaRPr lang="en-US" dirty="0">
              <a:solidFill>
                <a:srgbClr val="009446"/>
              </a:solidFill>
            </a:endParaRPr>
          </a:p>
        </p:txBody>
      </p:sp>
      <p:sp>
        <p:nvSpPr>
          <p:cNvPr id="9" name="Footer Placeholder 8"/>
          <p:cNvSpPr>
            <a:spLocks noGrp="1"/>
          </p:cNvSpPr>
          <p:nvPr>
            <p:ph type="ftr" sz="quarter" idx="11"/>
          </p:nvPr>
        </p:nvSpPr>
        <p:spPr/>
        <p:txBody>
          <a:bodyPr/>
          <a:lstStyle/>
          <a:p>
            <a:endParaRPr lang="en-US" dirty="0">
              <a:solidFill>
                <a:srgbClr val="009446"/>
              </a:solidFill>
            </a:endParaRPr>
          </a:p>
        </p:txBody>
      </p:sp>
      <p:sp>
        <p:nvSpPr>
          <p:cNvPr id="10" name="Slide Number Placeholder 9"/>
          <p:cNvSpPr>
            <a:spLocks noGrp="1"/>
          </p:cNvSpPr>
          <p:nvPr>
            <p:ph type="sldNum" sz="quarter" idx="12"/>
          </p:nvPr>
        </p:nvSpPr>
        <p:spPr/>
        <p:txBody>
          <a:bodyPr/>
          <a:lstStyle/>
          <a:p>
            <a:fld id="{B747839D-A323-47F3-909F-548499399628}"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30649534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lvl1pPr>
              <a:defRPr/>
            </a:lvl1pPr>
          </a:lstStyle>
          <a:p>
            <a:r>
              <a:rPr lang="en-US" dirty="0"/>
              <a:t>Click to edit Master title style</a:t>
            </a:r>
          </a:p>
        </p:txBody>
      </p:sp>
      <p:sp>
        <p:nvSpPr>
          <p:cNvPr id="3" name="Text Placeholder 2"/>
          <p:cNvSpPr>
            <a:spLocks noGrp="1"/>
          </p:cNvSpPr>
          <p:nvPr>
            <p:ph type="body" idx="1"/>
            <p:custDataLst>
              <p:tags r:id="rId2"/>
            </p:custDataLst>
          </p:nvPr>
        </p:nvSpPr>
        <p:spPr>
          <a:xfrm>
            <a:off x="457200" y="1535113"/>
            <a:ext cx="4040188" cy="446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custDataLst>
              <p:tags r:id="rId3"/>
            </p:custDataLst>
          </p:nvPr>
        </p:nvSpPr>
        <p:spPr>
          <a:xfrm>
            <a:off x="457200" y="1981200"/>
            <a:ext cx="4040188" cy="4144963"/>
          </a:xfrm>
        </p:spPr>
        <p:txBody>
          <a:bodyPr>
            <a:normAutofit/>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custDataLst>
              <p:tags r:id="rId4"/>
            </p:custDataLst>
          </p:nvPr>
        </p:nvSpPr>
        <p:spPr>
          <a:xfrm>
            <a:off x="4645025" y="1535113"/>
            <a:ext cx="4041775" cy="446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custDataLst>
              <p:tags r:id="rId5"/>
            </p:custDataLst>
          </p:nvPr>
        </p:nvSpPr>
        <p:spPr>
          <a:xfrm>
            <a:off x="4645025" y="1981200"/>
            <a:ext cx="4041775" cy="4144963"/>
          </a:xfrm>
        </p:spPr>
        <p:txBody>
          <a:bodyPr>
            <a:normAutofit/>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custDataLst>
              <p:tags r:id="rId6"/>
            </p:custDataLst>
          </p:nvPr>
        </p:nvSpPr>
        <p:spPr/>
        <p:txBody>
          <a:bodyPr/>
          <a:lstStyle/>
          <a:p>
            <a:fld id="{07C43026-A2E2-CB41-9B00-FB650AB62B47}" type="datetime1">
              <a:rPr lang="en-US" smtClean="0">
                <a:solidFill>
                  <a:srgbClr val="009446"/>
                </a:solidFill>
              </a:rPr>
              <a:pPr/>
              <a:t>3/22/2024</a:t>
            </a:fld>
            <a:endParaRPr lang="en-US">
              <a:solidFill>
                <a:srgbClr val="009446"/>
              </a:solidFill>
            </a:endParaRPr>
          </a:p>
        </p:txBody>
      </p:sp>
      <p:sp>
        <p:nvSpPr>
          <p:cNvPr id="8" name="Footer Placeholder 7"/>
          <p:cNvSpPr>
            <a:spLocks noGrp="1"/>
          </p:cNvSpPr>
          <p:nvPr>
            <p:ph type="ftr" sz="quarter" idx="11"/>
            <p:custDataLst>
              <p:tags r:id="rId7"/>
            </p:custDataLst>
          </p:nvPr>
        </p:nvSpPr>
        <p:spPr/>
        <p:txBody>
          <a:bodyPr/>
          <a:lstStyle/>
          <a:p>
            <a:endParaRPr lang="en-US">
              <a:solidFill>
                <a:srgbClr val="009446"/>
              </a:solidFill>
            </a:endParaRPr>
          </a:p>
        </p:txBody>
      </p:sp>
      <p:sp>
        <p:nvSpPr>
          <p:cNvPr id="9" name="Slide Number Placeholder 8"/>
          <p:cNvSpPr>
            <a:spLocks noGrp="1"/>
          </p:cNvSpPr>
          <p:nvPr>
            <p:ph type="sldNum" sz="quarter" idx="12"/>
            <p:custDataLst>
              <p:tags r:id="rId8"/>
            </p:custDataLst>
          </p:nvPr>
        </p:nvSpPr>
        <p:spPr/>
        <p:txBody>
          <a:bodyPr/>
          <a:lstStyle/>
          <a:p>
            <a:fld id="{B747839D-A323-47F3-909F-54849939962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918840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dirty="0"/>
              <a:t>Click to edit Master title style</a:t>
            </a:r>
          </a:p>
        </p:txBody>
      </p:sp>
      <p:sp>
        <p:nvSpPr>
          <p:cNvPr id="3" name="Content Placeholder 2"/>
          <p:cNvSpPr>
            <a:spLocks noGrp="1"/>
          </p:cNvSpPr>
          <p:nvPr>
            <p:ph idx="1"/>
            <p:custDataLst>
              <p:tags r:id="rId2"/>
            </p:custDataLst>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custDataLst>
              <p:tags r:id="rId3"/>
            </p:custDataLst>
          </p:nvPr>
        </p:nvSpPr>
        <p:spPr/>
        <p:txBody>
          <a:bodyPr/>
          <a:lstStyle/>
          <a:p>
            <a:fld id="{5DD7A3CB-B31F-F44D-BE5E-9BB9DAE334F7}" type="datetime1">
              <a:rPr lang="en-US" smtClean="0"/>
              <a:t>3/22/2024</a:t>
            </a:fld>
            <a:endParaRPr lang="en-US"/>
          </a:p>
        </p:txBody>
      </p:sp>
      <p:sp>
        <p:nvSpPr>
          <p:cNvPr id="5" name="Footer Placeholder 4"/>
          <p:cNvSpPr>
            <a:spLocks noGrp="1"/>
          </p:cNvSpPr>
          <p:nvPr>
            <p:ph type="ftr" sz="quarter" idx="11"/>
            <p:custDataLst>
              <p:tags r:id="rId4"/>
            </p:custDataLst>
          </p:nvPr>
        </p:nvSpPr>
        <p:spPr/>
        <p:txBody>
          <a:bodyPr/>
          <a:lstStyle/>
          <a:p>
            <a:endParaRPr lang="en-US"/>
          </a:p>
        </p:txBody>
      </p:sp>
      <p:sp>
        <p:nvSpPr>
          <p:cNvPr id="6" name="Slide Number Placeholder 5"/>
          <p:cNvSpPr>
            <a:spLocks noGrp="1"/>
          </p:cNvSpPr>
          <p:nvPr>
            <p:ph type="sldNum" sz="quarter" idx="12"/>
            <p:custDataLst>
              <p:tags r:id="rId5"/>
            </p:custDataLst>
          </p:nvPr>
        </p:nvSpPr>
        <p:spPr/>
        <p:txBody>
          <a:bodyPr/>
          <a:lstStyle/>
          <a:p>
            <a:fld id="{B747839D-A323-47F3-909F-548499399628}" type="slidenum">
              <a:rPr lang="en-US" smtClean="0"/>
              <a:t>‹#›</a:t>
            </a:fld>
            <a:endParaRPr lang="en-US"/>
          </a:p>
        </p:txBody>
      </p:sp>
    </p:spTree>
    <p:extLst>
      <p:ext uri="{BB962C8B-B14F-4D97-AF65-F5344CB8AC3E}">
        <p14:creationId xmlns:p14="http://schemas.microsoft.com/office/powerpoint/2010/main" val="13894157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dirty="0"/>
              <a:t>Click to edit Master title style</a:t>
            </a:r>
          </a:p>
        </p:txBody>
      </p:sp>
      <p:sp>
        <p:nvSpPr>
          <p:cNvPr id="3" name="Date Placeholder 2"/>
          <p:cNvSpPr>
            <a:spLocks noGrp="1"/>
          </p:cNvSpPr>
          <p:nvPr>
            <p:ph type="dt" sz="half" idx="10"/>
            <p:custDataLst>
              <p:tags r:id="rId2"/>
            </p:custDataLst>
          </p:nvPr>
        </p:nvSpPr>
        <p:spPr/>
        <p:txBody>
          <a:bodyPr/>
          <a:lstStyle/>
          <a:p>
            <a:fld id="{6A51808E-B86A-3049-9E73-66230804105F}" type="datetime1">
              <a:rPr lang="en-US" smtClean="0">
                <a:solidFill>
                  <a:srgbClr val="009446"/>
                </a:solidFill>
              </a:rPr>
              <a:pPr/>
              <a:t>3/22/2024</a:t>
            </a:fld>
            <a:endParaRPr lang="en-US">
              <a:solidFill>
                <a:srgbClr val="009446"/>
              </a:solidFill>
            </a:endParaRPr>
          </a:p>
        </p:txBody>
      </p:sp>
      <p:sp>
        <p:nvSpPr>
          <p:cNvPr id="4" name="Footer Placeholder 3"/>
          <p:cNvSpPr>
            <a:spLocks noGrp="1"/>
          </p:cNvSpPr>
          <p:nvPr>
            <p:ph type="ftr" sz="quarter" idx="11"/>
            <p:custDataLst>
              <p:tags r:id="rId3"/>
            </p:custDataLst>
          </p:nvPr>
        </p:nvSpPr>
        <p:spPr/>
        <p:txBody>
          <a:bodyPr/>
          <a:lstStyle/>
          <a:p>
            <a:endParaRPr lang="en-US">
              <a:solidFill>
                <a:srgbClr val="009446"/>
              </a:solidFill>
            </a:endParaRPr>
          </a:p>
        </p:txBody>
      </p:sp>
      <p:sp>
        <p:nvSpPr>
          <p:cNvPr id="5" name="Slide Number Placeholder 4"/>
          <p:cNvSpPr>
            <a:spLocks noGrp="1"/>
          </p:cNvSpPr>
          <p:nvPr>
            <p:ph type="sldNum" sz="quarter" idx="12"/>
            <p:custDataLst>
              <p:tags r:id="rId4"/>
            </p:custDataLst>
          </p:nvPr>
        </p:nvSpPr>
        <p:spPr/>
        <p:txBody>
          <a:bodyPr/>
          <a:lstStyle/>
          <a:p>
            <a:fld id="{B747839D-A323-47F3-909F-54849939962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5641587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p>
            <a:fld id="{FC2AE5A6-8A00-9D4F-8BFC-81445E065A10}" type="datetime1">
              <a:rPr lang="en-US" smtClean="0">
                <a:solidFill>
                  <a:srgbClr val="009446"/>
                </a:solidFill>
              </a:rPr>
              <a:pPr/>
              <a:t>3/22/2024</a:t>
            </a:fld>
            <a:endParaRPr lang="en-US">
              <a:solidFill>
                <a:srgbClr val="009446"/>
              </a:solidFill>
            </a:endParaRPr>
          </a:p>
        </p:txBody>
      </p:sp>
      <p:sp>
        <p:nvSpPr>
          <p:cNvPr id="3" name="Footer Placeholder 2"/>
          <p:cNvSpPr>
            <a:spLocks noGrp="1"/>
          </p:cNvSpPr>
          <p:nvPr>
            <p:ph type="ftr" sz="quarter" idx="11"/>
            <p:custDataLst>
              <p:tags r:id="rId2"/>
            </p:custDataLst>
          </p:nvPr>
        </p:nvSpPr>
        <p:spPr/>
        <p:txBody>
          <a:bodyPr/>
          <a:lstStyle/>
          <a:p>
            <a:endParaRPr lang="en-US">
              <a:solidFill>
                <a:srgbClr val="009446"/>
              </a:solidFill>
            </a:endParaRPr>
          </a:p>
        </p:txBody>
      </p:sp>
      <p:sp>
        <p:nvSpPr>
          <p:cNvPr id="4" name="Slide Number Placeholder 3"/>
          <p:cNvSpPr>
            <a:spLocks noGrp="1"/>
          </p:cNvSpPr>
          <p:nvPr>
            <p:ph type="sldNum" sz="quarter" idx="12"/>
            <p:custDataLst>
              <p:tags r:id="rId3"/>
            </p:custDataLst>
          </p:nvPr>
        </p:nvSpPr>
        <p:spPr/>
        <p:txBody>
          <a:bodyPr/>
          <a:lstStyle/>
          <a:p>
            <a:fld id="{B747839D-A323-47F3-909F-54849939962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0849451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57200" y="273050"/>
            <a:ext cx="3008313" cy="1162050"/>
          </a:xfrm>
        </p:spPr>
        <p:txBody>
          <a:bodyPr anchor="b">
            <a:noAutofit/>
          </a:bodyPr>
          <a:lstStyle>
            <a:lvl1pPr algn="l">
              <a:defRPr sz="4800" b="1"/>
            </a:lvl1pPr>
          </a:lstStyle>
          <a:p>
            <a:r>
              <a:rPr lang="en-US" dirty="0"/>
              <a:t>Click to edit Master title style</a:t>
            </a:r>
          </a:p>
        </p:txBody>
      </p:sp>
      <p:sp>
        <p:nvSpPr>
          <p:cNvPr id="3" name="Content Placeholder 2"/>
          <p:cNvSpPr>
            <a:spLocks noGrp="1"/>
          </p:cNvSpPr>
          <p:nvPr>
            <p:ph idx="1"/>
            <p:custDataLst>
              <p:tags r:id="rId2"/>
            </p:custDataLst>
          </p:nvPr>
        </p:nvSpPr>
        <p:spPr>
          <a:xfrm>
            <a:off x="3575050" y="1435100"/>
            <a:ext cx="5111750" cy="46910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custDataLst>
              <p:tags r:id="rId3"/>
            </p:custDataLst>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custDataLst>
              <p:tags r:id="rId4"/>
            </p:custDataLst>
          </p:nvPr>
        </p:nvSpPr>
        <p:spPr/>
        <p:txBody>
          <a:bodyPr/>
          <a:lstStyle/>
          <a:p>
            <a:fld id="{90BF4048-B1EC-004A-A42E-7CFEC5F95F2B}" type="datetime1">
              <a:rPr lang="en-US" smtClean="0">
                <a:solidFill>
                  <a:srgbClr val="009446"/>
                </a:solidFill>
              </a:rPr>
              <a:pPr/>
              <a:t>3/22/2024</a:t>
            </a:fld>
            <a:endParaRPr lang="en-US">
              <a:solidFill>
                <a:srgbClr val="009446"/>
              </a:solidFill>
            </a:endParaRPr>
          </a:p>
        </p:txBody>
      </p:sp>
      <p:sp>
        <p:nvSpPr>
          <p:cNvPr id="6" name="Footer Placeholder 5"/>
          <p:cNvSpPr>
            <a:spLocks noGrp="1"/>
          </p:cNvSpPr>
          <p:nvPr>
            <p:ph type="ftr" sz="quarter" idx="11"/>
            <p:custDataLst>
              <p:tags r:id="rId5"/>
            </p:custDataLst>
          </p:nvPr>
        </p:nvSpPr>
        <p:spPr/>
        <p:txBody>
          <a:bodyPr/>
          <a:lstStyle/>
          <a:p>
            <a:endParaRPr lang="en-US">
              <a:solidFill>
                <a:srgbClr val="009446"/>
              </a:solidFill>
            </a:endParaRPr>
          </a:p>
        </p:txBody>
      </p:sp>
      <p:sp>
        <p:nvSpPr>
          <p:cNvPr id="7" name="Slide Number Placeholder 6"/>
          <p:cNvSpPr>
            <a:spLocks noGrp="1"/>
          </p:cNvSpPr>
          <p:nvPr>
            <p:ph type="sldNum" sz="quarter" idx="12"/>
            <p:custDataLst>
              <p:tags r:id="rId6"/>
            </p:custDataLst>
          </p:nvPr>
        </p:nvSpPr>
        <p:spPr/>
        <p:txBody>
          <a:bodyPr/>
          <a:lstStyle/>
          <a:p>
            <a:fld id="{B747839D-A323-47F3-909F-54849939962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1873357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custDataLst>
              <p:tags r:id="rId2"/>
            </p:custDataLst>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custDataLst>
              <p:tags r:id="rId3"/>
            </p:custDataLst>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custDataLst>
              <p:tags r:id="rId4"/>
            </p:custDataLst>
          </p:nvPr>
        </p:nvSpPr>
        <p:spPr/>
        <p:txBody>
          <a:bodyPr/>
          <a:lstStyle/>
          <a:p>
            <a:fld id="{6B3EA1C3-66FE-B146-B8CD-D12359AFFB12}" type="datetime1">
              <a:rPr lang="en-US" smtClean="0">
                <a:solidFill>
                  <a:srgbClr val="009446"/>
                </a:solidFill>
              </a:rPr>
              <a:pPr/>
              <a:t>3/22/2024</a:t>
            </a:fld>
            <a:endParaRPr lang="en-US">
              <a:solidFill>
                <a:srgbClr val="009446"/>
              </a:solidFill>
            </a:endParaRPr>
          </a:p>
        </p:txBody>
      </p:sp>
      <p:sp>
        <p:nvSpPr>
          <p:cNvPr id="6" name="Footer Placeholder 5"/>
          <p:cNvSpPr>
            <a:spLocks noGrp="1"/>
          </p:cNvSpPr>
          <p:nvPr>
            <p:ph type="ftr" sz="quarter" idx="11"/>
            <p:custDataLst>
              <p:tags r:id="rId5"/>
            </p:custDataLst>
          </p:nvPr>
        </p:nvSpPr>
        <p:spPr/>
        <p:txBody>
          <a:bodyPr/>
          <a:lstStyle/>
          <a:p>
            <a:endParaRPr lang="en-US">
              <a:solidFill>
                <a:srgbClr val="009446"/>
              </a:solidFill>
            </a:endParaRPr>
          </a:p>
        </p:txBody>
      </p:sp>
      <p:sp>
        <p:nvSpPr>
          <p:cNvPr id="7" name="Slide Number Placeholder 6"/>
          <p:cNvSpPr>
            <a:spLocks noGrp="1"/>
          </p:cNvSpPr>
          <p:nvPr>
            <p:ph type="sldNum" sz="quarter" idx="12"/>
            <p:custDataLst>
              <p:tags r:id="rId6"/>
            </p:custDataLst>
          </p:nvPr>
        </p:nvSpPr>
        <p:spPr/>
        <p:txBody>
          <a:bodyPr/>
          <a:lstStyle/>
          <a:p>
            <a:fld id="{B747839D-A323-47F3-909F-54849939962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2071197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dirty="0"/>
              <a:t>Click to edit Master title style</a:t>
            </a:r>
          </a:p>
        </p:txBody>
      </p:sp>
      <p:sp>
        <p:nvSpPr>
          <p:cNvPr id="3" name="Vertical Text Placeholder 2"/>
          <p:cNvSpPr>
            <a:spLocks noGrp="1"/>
          </p:cNvSpPr>
          <p:nvPr>
            <p:ph type="body" orient="vert" idx="1"/>
            <p:custDataLst>
              <p:tags r:id="rId2"/>
            </p:custDataLst>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custDataLst>
              <p:tags r:id="rId3"/>
            </p:custDataLst>
          </p:nvPr>
        </p:nvSpPr>
        <p:spPr/>
        <p:txBody>
          <a:bodyPr/>
          <a:lstStyle/>
          <a:p>
            <a:fld id="{6E4F9789-9E7B-9445-BA18-928DDAC33B10}" type="datetime1">
              <a:rPr lang="en-US" smtClean="0">
                <a:solidFill>
                  <a:srgbClr val="009446"/>
                </a:solidFill>
              </a:rPr>
              <a:pPr/>
              <a:t>3/22/2024</a:t>
            </a:fld>
            <a:endParaRPr lang="en-US">
              <a:solidFill>
                <a:srgbClr val="009446"/>
              </a:solidFill>
            </a:endParaRPr>
          </a:p>
        </p:txBody>
      </p:sp>
      <p:sp>
        <p:nvSpPr>
          <p:cNvPr id="5" name="Footer Placeholder 4"/>
          <p:cNvSpPr>
            <a:spLocks noGrp="1"/>
          </p:cNvSpPr>
          <p:nvPr>
            <p:ph type="ftr" sz="quarter" idx="11"/>
            <p:custDataLst>
              <p:tags r:id="rId4"/>
            </p:custDataLst>
          </p:nvPr>
        </p:nvSpPr>
        <p:spPr/>
        <p:txBody>
          <a:bodyPr/>
          <a:lstStyle/>
          <a:p>
            <a:endParaRPr lang="en-US">
              <a:solidFill>
                <a:srgbClr val="009446"/>
              </a:solidFill>
            </a:endParaRPr>
          </a:p>
        </p:txBody>
      </p:sp>
      <p:sp>
        <p:nvSpPr>
          <p:cNvPr id="6" name="Slide Number Placeholder 5"/>
          <p:cNvSpPr>
            <a:spLocks noGrp="1"/>
          </p:cNvSpPr>
          <p:nvPr>
            <p:ph type="sldNum" sz="quarter" idx="12"/>
            <p:custDataLst>
              <p:tags r:id="rId5"/>
            </p:custDataLst>
          </p:nvPr>
        </p:nvSpPr>
        <p:spPr/>
        <p:txBody>
          <a:bodyPr/>
          <a:lstStyle/>
          <a:p>
            <a:fld id="{B747839D-A323-47F3-909F-54849939962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823274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custDataLst>
              <p:tags r:id="rId1"/>
            </p:custDataLst>
          </p:nvPr>
        </p:nvSpPr>
        <p:spPr>
          <a:xfrm>
            <a:off x="6629400" y="274638"/>
            <a:ext cx="2057400" cy="5851525"/>
          </a:xfrm>
        </p:spPr>
        <p:txBody>
          <a:bodyPr vert="eaVert"/>
          <a:lstStyle/>
          <a:p>
            <a:r>
              <a:rPr lang="en-US" dirty="0"/>
              <a:t>Click to edit Master title style</a:t>
            </a:r>
          </a:p>
        </p:txBody>
      </p:sp>
      <p:sp>
        <p:nvSpPr>
          <p:cNvPr id="3" name="Vertical Text Placeholder 2"/>
          <p:cNvSpPr>
            <a:spLocks noGrp="1"/>
          </p:cNvSpPr>
          <p:nvPr>
            <p:ph type="body" orient="vert" idx="1"/>
            <p:custDataLst>
              <p:tags r:id="rId2"/>
            </p:custDataLst>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custDataLst>
              <p:tags r:id="rId3"/>
            </p:custDataLst>
          </p:nvPr>
        </p:nvSpPr>
        <p:spPr/>
        <p:txBody>
          <a:bodyPr/>
          <a:lstStyle/>
          <a:p>
            <a:fld id="{04ABFA97-EBAF-9D4A-9845-F2CD0727B02A}" type="datetime1">
              <a:rPr lang="en-US" smtClean="0">
                <a:solidFill>
                  <a:srgbClr val="009446"/>
                </a:solidFill>
              </a:rPr>
              <a:pPr/>
              <a:t>3/22/2024</a:t>
            </a:fld>
            <a:endParaRPr lang="en-US">
              <a:solidFill>
                <a:srgbClr val="009446"/>
              </a:solidFill>
            </a:endParaRPr>
          </a:p>
        </p:txBody>
      </p:sp>
      <p:sp>
        <p:nvSpPr>
          <p:cNvPr id="5" name="Footer Placeholder 4"/>
          <p:cNvSpPr>
            <a:spLocks noGrp="1"/>
          </p:cNvSpPr>
          <p:nvPr>
            <p:ph type="ftr" sz="quarter" idx="11"/>
            <p:custDataLst>
              <p:tags r:id="rId4"/>
            </p:custDataLst>
          </p:nvPr>
        </p:nvSpPr>
        <p:spPr/>
        <p:txBody>
          <a:bodyPr/>
          <a:lstStyle/>
          <a:p>
            <a:endParaRPr lang="en-US">
              <a:solidFill>
                <a:srgbClr val="009446"/>
              </a:solidFill>
            </a:endParaRPr>
          </a:p>
        </p:txBody>
      </p:sp>
      <p:sp>
        <p:nvSpPr>
          <p:cNvPr id="6" name="Slide Number Placeholder 5"/>
          <p:cNvSpPr>
            <a:spLocks noGrp="1"/>
          </p:cNvSpPr>
          <p:nvPr>
            <p:ph type="sldNum" sz="quarter" idx="12"/>
            <p:custDataLst>
              <p:tags r:id="rId5"/>
            </p:custDataLst>
          </p:nvPr>
        </p:nvSpPr>
        <p:spPr/>
        <p:txBody>
          <a:bodyPr/>
          <a:lstStyle/>
          <a:p>
            <a:fld id="{B747839D-A323-47F3-909F-54849939962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009857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custDataLst>
              <p:tags r:id="rId1"/>
            </p:custDataLst>
          </p:nvPr>
        </p:nvSpPr>
        <p:spPr>
          <a:xfrm>
            <a:off x="685800" y="2130425"/>
            <a:ext cx="7772400" cy="1470025"/>
          </a:xfrm>
        </p:spPr>
        <p:txBody>
          <a:bodyPr/>
          <a:lstStyle>
            <a:lvl1pPr>
              <a:defRPr b="0" i="0">
                <a:solidFill>
                  <a:schemeClr val="tx2"/>
                </a:solidFill>
                <a:latin typeface="+mj-lt"/>
                <a:cs typeface="Calibri"/>
              </a:defRPr>
            </a:lvl1pPr>
          </a:lstStyle>
          <a:p>
            <a:r>
              <a:rPr lang="en-US" dirty="0"/>
              <a:t>Click to edit Master title style</a:t>
            </a:r>
          </a:p>
        </p:txBody>
      </p:sp>
      <p:sp>
        <p:nvSpPr>
          <p:cNvPr id="3" name="Subtitle 2"/>
          <p:cNvSpPr>
            <a:spLocks noGrp="1"/>
          </p:cNvSpPr>
          <p:nvPr>
            <p:ph type="subTitle" idx="1"/>
            <p:custDataLst>
              <p:tags r:id="rId2"/>
            </p:custDataLst>
          </p:nvPr>
        </p:nvSpPr>
        <p:spPr>
          <a:xfrm>
            <a:off x="1371600" y="3886200"/>
            <a:ext cx="6400800" cy="1752600"/>
          </a:xfrm>
        </p:spPr>
        <p:txBody>
          <a:bodyPr/>
          <a:lstStyle>
            <a:lvl1pPr marL="0" indent="0" algn="ctr">
              <a:buNone/>
              <a:defRPr b="0" i="0">
                <a:solidFill>
                  <a:srgbClr val="000000"/>
                </a:solidFill>
                <a:latin typeface="+mj-lt"/>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custDataLst>
              <p:tags r:id="rId3"/>
            </p:custDataLst>
          </p:nvPr>
        </p:nvSpPr>
        <p:spPr/>
        <p:txBody>
          <a:bodyPr/>
          <a:lstStyle/>
          <a:p>
            <a:fld id="{AC235233-19B7-EE48-87DF-E74DB1195566}" type="datetime1">
              <a:rPr lang="en-US" smtClean="0"/>
              <a:t>3/22/2024</a:t>
            </a:fld>
            <a:endParaRPr lang="en-US"/>
          </a:p>
        </p:txBody>
      </p:sp>
      <p:sp>
        <p:nvSpPr>
          <p:cNvPr id="5" name="Footer Placeholder 4"/>
          <p:cNvSpPr>
            <a:spLocks noGrp="1"/>
          </p:cNvSpPr>
          <p:nvPr>
            <p:ph type="ftr" sz="quarter" idx="11"/>
            <p:custDataLst>
              <p:tags r:id="rId4"/>
            </p:custDataLst>
          </p:nvPr>
        </p:nvSpPr>
        <p:spPr/>
        <p:txBody>
          <a:bodyPr/>
          <a:lstStyle/>
          <a:p>
            <a:endParaRPr lang="en-US"/>
          </a:p>
        </p:txBody>
      </p:sp>
      <p:sp>
        <p:nvSpPr>
          <p:cNvPr id="6" name="Slide Number Placeholder 5"/>
          <p:cNvSpPr>
            <a:spLocks noGrp="1"/>
          </p:cNvSpPr>
          <p:nvPr>
            <p:ph type="sldNum" sz="quarter" idx="12"/>
            <p:custDataLst>
              <p:tags r:id="rId5"/>
            </p:custDataLst>
          </p:nvPr>
        </p:nvSpPr>
        <p:spPr/>
        <p:txBody>
          <a:bodyPr/>
          <a:lstStyle/>
          <a:p>
            <a:fld id="{B747839D-A323-47F3-909F-548499399628}" type="slidenum">
              <a:rPr lang="en-US" smtClean="0"/>
              <a:t>‹#›</a:t>
            </a:fld>
            <a:endParaRPr lang="en-US"/>
          </a:p>
        </p:txBody>
      </p:sp>
    </p:spTree>
    <p:extLst>
      <p:ext uri="{BB962C8B-B14F-4D97-AF65-F5344CB8AC3E}">
        <p14:creationId xmlns:p14="http://schemas.microsoft.com/office/powerpoint/2010/main" val="12527514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dirty="0"/>
              <a:t>Click to edit Master title style</a:t>
            </a:r>
          </a:p>
        </p:txBody>
      </p:sp>
      <p:sp>
        <p:nvSpPr>
          <p:cNvPr id="3" name="Content Placeholder 2"/>
          <p:cNvSpPr>
            <a:spLocks noGrp="1"/>
          </p:cNvSpPr>
          <p:nvPr>
            <p:ph idx="1"/>
            <p:custDataLst>
              <p:tags r:id="rId2"/>
            </p:custDataLst>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custDataLst>
              <p:tags r:id="rId3"/>
            </p:custDataLst>
          </p:nvPr>
        </p:nvSpPr>
        <p:spPr/>
        <p:txBody>
          <a:bodyPr/>
          <a:lstStyle/>
          <a:p>
            <a:fld id="{69B8D633-5D31-BC4E-93E6-1DFEA1644CF5}" type="datetime1">
              <a:rPr lang="en-US" smtClean="0"/>
              <a:t>3/22/2024</a:t>
            </a:fld>
            <a:endParaRPr lang="en-US"/>
          </a:p>
        </p:txBody>
      </p:sp>
      <p:sp>
        <p:nvSpPr>
          <p:cNvPr id="5" name="Footer Placeholder 4"/>
          <p:cNvSpPr>
            <a:spLocks noGrp="1"/>
          </p:cNvSpPr>
          <p:nvPr>
            <p:ph type="ftr" sz="quarter" idx="11"/>
            <p:custDataLst>
              <p:tags r:id="rId4"/>
            </p:custDataLst>
          </p:nvPr>
        </p:nvSpPr>
        <p:spPr/>
        <p:txBody>
          <a:bodyPr/>
          <a:lstStyle/>
          <a:p>
            <a:endParaRPr lang="en-US"/>
          </a:p>
        </p:txBody>
      </p:sp>
      <p:sp>
        <p:nvSpPr>
          <p:cNvPr id="6" name="Slide Number Placeholder 5"/>
          <p:cNvSpPr>
            <a:spLocks noGrp="1"/>
          </p:cNvSpPr>
          <p:nvPr>
            <p:ph type="sldNum" sz="quarter" idx="12"/>
            <p:custDataLst>
              <p:tags r:id="rId5"/>
            </p:custDataLst>
          </p:nvPr>
        </p:nvSpPr>
        <p:spPr/>
        <p:txBody>
          <a:bodyPr/>
          <a:lstStyle/>
          <a:p>
            <a:fld id="{B747839D-A323-47F3-909F-548499399628}" type="slidenum">
              <a:rPr lang="en-US" smtClean="0"/>
              <a:t>‹#›</a:t>
            </a:fld>
            <a:endParaRPr lang="en-US"/>
          </a:p>
        </p:txBody>
      </p:sp>
    </p:spTree>
    <p:extLst>
      <p:ext uri="{BB962C8B-B14F-4D97-AF65-F5344CB8AC3E}">
        <p14:creationId xmlns:p14="http://schemas.microsoft.com/office/powerpoint/2010/main" val="26351788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a:xfrm>
            <a:off x="457200" y="3034508"/>
            <a:ext cx="6951274" cy="1308892"/>
          </a:xfrm>
        </p:spPr>
        <p:txBody>
          <a:bodyPr anchor="t"/>
          <a:lstStyle>
            <a:lvl1pPr algn="l">
              <a:defRPr sz="4000" b="1" i="0" cap="none">
                <a:latin typeface="+mj-lt"/>
                <a:cs typeface="Calibri"/>
              </a:defRPr>
            </a:lvl1pPr>
          </a:lstStyle>
          <a:p>
            <a:r>
              <a:rPr lang="en-US" dirty="0"/>
              <a:t>Section Header</a:t>
            </a:r>
          </a:p>
        </p:txBody>
      </p:sp>
      <p:sp>
        <p:nvSpPr>
          <p:cNvPr id="3" name="Text Placeholder 2"/>
          <p:cNvSpPr>
            <a:spLocks noGrp="1"/>
          </p:cNvSpPr>
          <p:nvPr>
            <p:ph type="body" idx="1"/>
            <p:custDataLst>
              <p:tags r:id="rId2"/>
            </p:custDataLst>
          </p:nvPr>
        </p:nvSpPr>
        <p:spPr>
          <a:xfrm>
            <a:off x="474134" y="1524000"/>
            <a:ext cx="6951274" cy="1500187"/>
          </a:xfrm>
        </p:spPr>
        <p:txBody>
          <a:bodyPr lIns="0" rIns="0" anchor="b" anchorCtr="0"/>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custDataLst>
              <p:tags r:id="rId3"/>
            </p:custDataLst>
          </p:nvPr>
        </p:nvSpPr>
        <p:spPr/>
        <p:txBody>
          <a:bodyPr/>
          <a:lstStyle/>
          <a:p>
            <a:fld id="{DD792D34-6805-A549-9CC5-921F88D9525D}" type="datetime1">
              <a:rPr lang="en-US" smtClean="0"/>
              <a:t>3/22/2024</a:t>
            </a:fld>
            <a:endParaRPr lang="en-US"/>
          </a:p>
        </p:txBody>
      </p:sp>
      <p:sp>
        <p:nvSpPr>
          <p:cNvPr id="5" name="Footer Placeholder 4"/>
          <p:cNvSpPr>
            <a:spLocks noGrp="1"/>
          </p:cNvSpPr>
          <p:nvPr>
            <p:ph type="ftr" sz="quarter" idx="11"/>
            <p:custDataLst>
              <p:tags r:id="rId4"/>
            </p:custDataLst>
          </p:nvPr>
        </p:nvSpPr>
        <p:spPr/>
        <p:txBody>
          <a:bodyPr/>
          <a:lstStyle/>
          <a:p>
            <a:endParaRPr lang="en-US"/>
          </a:p>
        </p:txBody>
      </p:sp>
      <p:sp>
        <p:nvSpPr>
          <p:cNvPr id="6" name="Slide Number Placeholder 5"/>
          <p:cNvSpPr>
            <a:spLocks noGrp="1"/>
          </p:cNvSpPr>
          <p:nvPr>
            <p:ph type="sldNum" sz="quarter" idx="12"/>
            <p:custDataLst>
              <p:tags r:id="rId5"/>
            </p:custDataLst>
          </p:nvPr>
        </p:nvSpPr>
        <p:spPr/>
        <p:txBody>
          <a:bodyPr/>
          <a:lstStyle/>
          <a:p>
            <a:fld id="{B747839D-A323-47F3-909F-548499399628}" type="slidenum">
              <a:rPr lang="en-US" smtClean="0"/>
              <a:t>‹#›</a:t>
            </a:fld>
            <a:endParaRPr lang="en-US"/>
          </a:p>
        </p:txBody>
      </p:sp>
    </p:spTree>
    <p:extLst>
      <p:ext uri="{BB962C8B-B14F-4D97-AF65-F5344CB8AC3E}">
        <p14:creationId xmlns:p14="http://schemas.microsoft.com/office/powerpoint/2010/main" val="29036747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2">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a:xfrm>
            <a:off x="1264380" y="2013343"/>
            <a:ext cx="6951274" cy="753670"/>
          </a:xfrm>
        </p:spPr>
        <p:txBody>
          <a:bodyPr anchor="t"/>
          <a:lstStyle>
            <a:lvl1pPr algn="l">
              <a:defRPr sz="4000" b="0" i="0" cap="none">
                <a:latin typeface="+mj-lt"/>
                <a:cs typeface="Calibri"/>
              </a:defRPr>
            </a:lvl1pPr>
          </a:lstStyle>
          <a:p>
            <a:r>
              <a:rPr lang="en-US" dirty="0"/>
              <a:t>Section Header 2</a:t>
            </a:r>
          </a:p>
        </p:txBody>
      </p:sp>
      <p:sp>
        <p:nvSpPr>
          <p:cNvPr id="3" name="Text Placeholder 2"/>
          <p:cNvSpPr>
            <a:spLocks noGrp="1"/>
          </p:cNvSpPr>
          <p:nvPr>
            <p:ph type="body" idx="1"/>
            <p:custDataLst>
              <p:tags r:id="rId2"/>
            </p:custDataLst>
          </p:nvPr>
        </p:nvSpPr>
        <p:spPr>
          <a:xfrm>
            <a:off x="1264380" y="2919413"/>
            <a:ext cx="6951274" cy="1500187"/>
          </a:xfrm>
        </p:spPr>
        <p:txBody>
          <a:bodyPr anchor="t"/>
          <a:lstStyle>
            <a:lvl1pPr marL="457200" indent="-457200" algn="l">
              <a:buFont typeface="+mj-lt"/>
              <a:buAutoNum type="arabicPeriod"/>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custDataLst>
              <p:tags r:id="rId3"/>
            </p:custDataLst>
          </p:nvPr>
        </p:nvSpPr>
        <p:spPr/>
        <p:txBody>
          <a:bodyPr/>
          <a:lstStyle/>
          <a:p>
            <a:fld id="{C67FA6C2-E101-8840-BFEC-363DCD8AC0EB}" type="datetime1">
              <a:rPr lang="en-US" smtClean="0"/>
              <a:t>3/22/2024</a:t>
            </a:fld>
            <a:endParaRPr lang="en-US"/>
          </a:p>
        </p:txBody>
      </p:sp>
      <p:sp>
        <p:nvSpPr>
          <p:cNvPr id="5" name="Footer Placeholder 4"/>
          <p:cNvSpPr>
            <a:spLocks noGrp="1"/>
          </p:cNvSpPr>
          <p:nvPr>
            <p:ph type="ftr" sz="quarter" idx="11"/>
            <p:custDataLst>
              <p:tags r:id="rId4"/>
            </p:custDataLst>
          </p:nvPr>
        </p:nvSpPr>
        <p:spPr/>
        <p:txBody>
          <a:bodyPr/>
          <a:lstStyle/>
          <a:p>
            <a:endParaRPr lang="en-US"/>
          </a:p>
        </p:txBody>
      </p:sp>
      <p:sp>
        <p:nvSpPr>
          <p:cNvPr id="6" name="Slide Number Placeholder 5"/>
          <p:cNvSpPr>
            <a:spLocks noGrp="1"/>
          </p:cNvSpPr>
          <p:nvPr>
            <p:ph type="sldNum" sz="quarter" idx="12"/>
            <p:custDataLst>
              <p:tags r:id="rId5"/>
            </p:custDataLst>
          </p:nvPr>
        </p:nvSpPr>
        <p:spPr/>
        <p:txBody>
          <a:bodyPr/>
          <a:lstStyle/>
          <a:p>
            <a:fld id="{B747839D-A323-47F3-909F-548499399628}" type="slidenum">
              <a:rPr lang="en-US" smtClean="0"/>
              <a:t>‹#›</a:t>
            </a:fld>
            <a:endParaRPr lang="en-US"/>
          </a:p>
        </p:txBody>
      </p:sp>
    </p:spTree>
    <p:extLst>
      <p:ext uri="{BB962C8B-B14F-4D97-AF65-F5344CB8AC3E}">
        <p14:creationId xmlns:p14="http://schemas.microsoft.com/office/powerpoint/2010/main" val="1716940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a:xfrm>
            <a:off x="457200" y="3034508"/>
            <a:ext cx="6951274" cy="1308892"/>
          </a:xfrm>
        </p:spPr>
        <p:txBody>
          <a:bodyPr anchor="t"/>
          <a:lstStyle>
            <a:lvl1pPr algn="l">
              <a:defRPr sz="4000" b="1" i="0" cap="none">
                <a:latin typeface="+mj-lt"/>
                <a:cs typeface="Calibri"/>
              </a:defRPr>
            </a:lvl1pPr>
          </a:lstStyle>
          <a:p>
            <a:r>
              <a:rPr lang="en-US" dirty="0"/>
              <a:t>Section Header</a:t>
            </a:r>
          </a:p>
        </p:txBody>
      </p:sp>
      <p:sp>
        <p:nvSpPr>
          <p:cNvPr id="3" name="Text Placeholder 2"/>
          <p:cNvSpPr>
            <a:spLocks noGrp="1"/>
          </p:cNvSpPr>
          <p:nvPr>
            <p:ph type="body" idx="1"/>
            <p:custDataLst>
              <p:tags r:id="rId2"/>
            </p:custDataLst>
          </p:nvPr>
        </p:nvSpPr>
        <p:spPr>
          <a:xfrm>
            <a:off x="474134" y="1524000"/>
            <a:ext cx="6951274" cy="1500187"/>
          </a:xfrm>
        </p:spPr>
        <p:txBody>
          <a:bodyPr lIns="0" rIns="0" anchor="b" anchorCtr="0"/>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custDataLst>
              <p:tags r:id="rId3"/>
            </p:custDataLst>
          </p:nvPr>
        </p:nvSpPr>
        <p:spPr/>
        <p:txBody>
          <a:bodyPr/>
          <a:lstStyle/>
          <a:p>
            <a:fld id="{58842061-E09A-C64F-AC91-6B22DD773FB7}" type="datetime1">
              <a:rPr lang="en-US" smtClean="0"/>
              <a:t>3/22/2024</a:t>
            </a:fld>
            <a:endParaRPr lang="en-US"/>
          </a:p>
        </p:txBody>
      </p:sp>
      <p:sp>
        <p:nvSpPr>
          <p:cNvPr id="5" name="Footer Placeholder 4"/>
          <p:cNvSpPr>
            <a:spLocks noGrp="1"/>
          </p:cNvSpPr>
          <p:nvPr>
            <p:ph type="ftr" sz="quarter" idx="11"/>
            <p:custDataLst>
              <p:tags r:id="rId4"/>
            </p:custDataLst>
          </p:nvPr>
        </p:nvSpPr>
        <p:spPr/>
        <p:txBody>
          <a:bodyPr/>
          <a:lstStyle/>
          <a:p>
            <a:endParaRPr lang="en-US"/>
          </a:p>
        </p:txBody>
      </p:sp>
      <p:sp>
        <p:nvSpPr>
          <p:cNvPr id="6" name="Slide Number Placeholder 5"/>
          <p:cNvSpPr>
            <a:spLocks noGrp="1"/>
          </p:cNvSpPr>
          <p:nvPr>
            <p:ph type="sldNum" sz="quarter" idx="12"/>
            <p:custDataLst>
              <p:tags r:id="rId5"/>
            </p:custDataLst>
          </p:nvPr>
        </p:nvSpPr>
        <p:spPr/>
        <p:txBody>
          <a:bodyPr/>
          <a:lstStyle/>
          <a:p>
            <a:fld id="{B747839D-A323-47F3-909F-548499399628}" type="slidenum">
              <a:rPr lang="en-US" smtClean="0"/>
              <a:t>‹#›</a:t>
            </a:fld>
            <a:endParaRPr lang="en-US"/>
          </a:p>
        </p:txBody>
      </p:sp>
    </p:spTree>
    <p:extLst>
      <p:ext uri="{BB962C8B-B14F-4D97-AF65-F5344CB8AC3E}">
        <p14:creationId xmlns:p14="http://schemas.microsoft.com/office/powerpoint/2010/main" val="4045139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dirty="0"/>
              <a:t>Click to edit Master title style</a:t>
            </a:r>
          </a:p>
        </p:txBody>
      </p:sp>
      <p:sp>
        <p:nvSpPr>
          <p:cNvPr id="3" name="Content Placeholder 2"/>
          <p:cNvSpPr>
            <a:spLocks noGrp="1"/>
          </p:cNvSpPr>
          <p:nvPr>
            <p:ph sz="half" idx="1"/>
            <p:custDataLst>
              <p:tags r:id="rId2"/>
            </p:custDataLst>
          </p:nvPr>
        </p:nvSpPr>
        <p:spPr>
          <a:xfrm>
            <a:off x="457200" y="1447800"/>
            <a:ext cx="4038600" cy="4678363"/>
          </a:xfrm>
        </p:spPr>
        <p:txBody>
          <a:bodyPr anchor="t" anchorCtr="0">
            <a:no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custDataLst>
              <p:tags r:id="rId3"/>
            </p:custDataLst>
          </p:nvPr>
        </p:nvSpPr>
        <p:spPr>
          <a:xfrm>
            <a:off x="4648200" y="1447800"/>
            <a:ext cx="4038600" cy="4678363"/>
          </a:xfrm>
        </p:spPr>
        <p:txBody>
          <a:bodyPr anchor="t" anchorCtr="0">
            <a:no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p:cNvSpPr>
            <a:spLocks noGrp="1"/>
          </p:cNvSpPr>
          <p:nvPr>
            <p:ph type="dt" sz="half" idx="10"/>
          </p:nvPr>
        </p:nvSpPr>
        <p:spPr/>
        <p:txBody>
          <a:bodyPr/>
          <a:lstStyle/>
          <a:p>
            <a:fld id="{9CFFF6C6-86B0-FB4C-B839-EA40EEE80E5C}" type="datetime1">
              <a:rPr lang="en-US" smtClean="0"/>
              <a:t>3/22/2024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B747839D-A323-47F3-909F-548499399628}" type="slidenum">
              <a:rPr lang="en-US" smtClean="0"/>
              <a:pPr/>
              <a:t>‹#›</a:t>
            </a:fld>
            <a:endParaRPr lang="en-US" dirty="0"/>
          </a:p>
        </p:txBody>
      </p:sp>
    </p:spTree>
    <p:extLst>
      <p:ext uri="{BB962C8B-B14F-4D97-AF65-F5344CB8AC3E}">
        <p14:creationId xmlns:p14="http://schemas.microsoft.com/office/powerpoint/2010/main" val="24604852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lvl1pPr>
              <a:defRPr/>
            </a:lvl1pPr>
          </a:lstStyle>
          <a:p>
            <a:r>
              <a:rPr lang="en-US" dirty="0"/>
              <a:t>Click to edit Master title style</a:t>
            </a:r>
          </a:p>
        </p:txBody>
      </p:sp>
      <p:sp>
        <p:nvSpPr>
          <p:cNvPr id="3" name="Text Placeholder 2"/>
          <p:cNvSpPr>
            <a:spLocks noGrp="1"/>
          </p:cNvSpPr>
          <p:nvPr>
            <p:ph type="body" idx="1"/>
            <p:custDataLst>
              <p:tags r:id="rId2"/>
            </p:custDataLst>
          </p:nvPr>
        </p:nvSpPr>
        <p:spPr>
          <a:xfrm>
            <a:off x="457200" y="1535113"/>
            <a:ext cx="4040188" cy="446087"/>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custDataLst>
              <p:tags r:id="rId3"/>
            </p:custDataLst>
          </p:nvPr>
        </p:nvSpPr>
        <p:spPr>
          <a:xfrm>
            <a:off x="457200" y="1981200"/>
            <a:ext cx="4040188" cy="4144963"/>
          </a:xfrm>
        </p:spPr>
        <p:txBody>
          <a:bodyPr>
            <a:normAutofit/>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custDataLst>
              <p:tags r:id="rId4"/>
            </p:custDataLst>
          </p:nvPr>
        </p:nvSpPr>
        <p:spPr>
          <a:xfrm>
            <a:off x="4645025" y="1535113"/>
            <a:ext cx="4041775" cy="446087"/>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custDataLst>
              <p:tags r:id="rId5"/>
            </p:custDataLst>
          </p:nvPr>
        </p:nvSpPr>
        <p:spPr>
          <a:xfrm>
            <a:off x="4645025" y="1981200"/>
            <a:ext cx="4041775" cy="4144963"/>
          </a:xfrm>
        </p:spPr>
        <p:txBody>
          <a:bodyPr>
            <a:normAutofit/>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custDataLst>
              <p:tags r:id="rId6"/>
            </p:custDataLst>
          </p:nvPr>
        </p:nvSpPr>
        <p:spPr/>
        <p:txBody>
          <a:bodyPr/>
          <a:lstStyle/>
          <a:p>
            <a:fld id="{AA25E4DA-168A-8D49-9D25-8B712F21DECE}" type="datetime1">
              <a:rPr lang="en-US" smtClean="0"/>
              <a:t>3/22/2024</a:t>
            </a:fld>
            <a:endParaRPr lang="en-US"/>
          </a:p>
        </p:txBody>
      </p:sp>
      <p:sp>
        <p:nvSpPr>
          <p:cNvPr id="8" name="Footer Placeholder 7"/>
          <p:cNvSpPr>
            <a:spLocks noGrp="1"/>
          </p:cNvSpPr>
          <p:nvPr>
            <p:ph type="ftr" sz="quarter" idx="11"/>
            <p:custDataLst>
              <p:tags r:id="rId7"/>
            </p:custDataLst>
          </p:nvPr>
        </p:nvSpPr>
        <p:spPr/>
        <p:txBody>
          <a:bodyPr/>
          <a:lstStyle/>
          <a:p>
            <a:endParaRPr lang="en-US"/>
          </a:p>
        </p:txBody>
      </p:sp>
      <p:sp>
        <p:nvSpPr>
          <p:cNvPr id="9" name="Slide Number Placeholder 8"/>
          <p:cNvSpPr>
            <a:spLocks noGrp="1"/>
          </p:cNvSpPr>
          <p:nvPr>
            <p:ph type="sldNum" sz="quarter" idx="12"/>
            <p:custDataLst>
              <p:tags r:id="rId8"/>
            </p:custDataLst>
          </p:nvPr>
        </p:nvSpPr>
        <p:spPr/>
        <p:txBody>
          <a:bodyPr/>
          <a:lstStyle/>
          <a:p>
            <a:fld id="{B747839D-A323-47F3-909F-548499399628}" type="slidenum">
              <a:rPr lang="en-US" smtClean="0"/>
              <a:t>‹#›</a:t>
            </a:fld>
            <a:endParaRPr lang="en-US"/>
          </a:p>
        </p:txBody>
      </p:sp>
    </p:spTree>
    <p:extLst>
      <p:ext uri="{BB962C8B-B14F-4D97-AF65-F5344CB8AC3E}">
        <p14:creationId xmlns:p14="http://schemas.microsoft.com/office/powerpoint/2010/main" val="35498977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dirty="0"/>
              <a:t>Click to edit Master title style</a:t>
            </a:r>
          </a:p>
        </p:txBody>
      </p:sp>
      <p:sp>
        <p:nvSpPr>
          <p:cNvPr id="3" name="Date Placeholder 2"/>
          <p:cNvSpPr>
            <a:spLocks noGrp="1"/>
          </p:cNvSpPr>
          <p:nvPr>
            <p:ph type="dt" sz="half" idx="10"/>
            <p:custDataLst>
              <p:tags r:id="rId2"/>
            </p:custDataLst>
          </p:nvPr>
        </p:nvSpPr>
        <p:spPr/>
        <p:txBody>
          <a:bodyPr/>
          <a:lstStyle/>
          <a:p>
            <a:fld id="{DF42FEDF-F50E-3C45-B7BC-4B699EDF9FF6}" type="datetime1">
              <a:rPr lang="en-US" smtClean="0"/>
              <a:t>3/22/2024</a:t>
            </a:fld>
            <a:endParaRPr lang="en-US"/>
          </a:p>
        </p:txBody>
      </p:sp>
      <p:sp>
        <p:nvSpPr>
          <p:cNvPr id="4" name="Footer Placeholder 3"/>
          <p:cNvSpPr>
            <a:spLocks noGrp="1"/>
          </p:cNvSpPr>
          <p:nvPr>
            <p:ph type="ftr" sz="quarter" idx="11"/>
            <p:custDataLst>
              <p:tags r:id="rId3"/>
            </p:custDataLst>
          </p:nvPr>
        </p:nvSpPr>
        <p:spPr/>
        <p:txBody>
          <a:bodyPr/>
          <a:lstStyle/>
          <a:p>
            <a:endParaRPr lang="en-US"/>
          </a:p>
        </p:txBody>
      </p:sp>
      <p:sp>
        <p:nvSpPr>
          <p:cNvPr id="5" name="Slide Number Placeholder 4"/>
          <p:cNvSpPr>
            <a:spLocks noGrp="1"/>
          </p:cNvSpPr>
          <p:nvPr>
            <p:ph type="sldNum" sz="quarter" idx="12"/>
            <p:custDataLst>
              <p:tags r:id="rId4"/>
            </p:custDataLst>
          </p:nvPr>
        </p:nvSpPr>
        <p:spPr/>
        <p:txBody>
          <a:bodyPr/>
          <a:lstStyle/>
          <a:p>
            <a:fld id="{B747839D-A323-47F3-909F-548499399628}" type="slidenum">
              <a:rPr lang="en-US" smtClean="0"/>
              <a:t>‹#›</a:t>
            </a:fld>
            <a:endParaRPr lang="en-US"/>
          </a:p>
        </p:txBody>
      </p:sp>
    </p:spTree>
    <p:extLst>
      <p:ext uri="{BB962C8B-B14F-4D97-AF65-F5344CB8AC3E}">
        <p14:creationId xmlns:p14="http://schemas.microsoft.com/office/powerpoint/2010/main" val="26980347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p>
            <a:fld id="{0099EB78-D139-F84C-9176-C005D5E2661E}" type="datetime1">
              <a:rPr lang="en-US" smtClean="0"/>
              <a:t>3/22/2024</a:t>
            </a:fld>
            <a:endParaRPr lang="en-US"/>
          </a:p>
        </p:txBody>
      </p:sp>
      <p:sp>
        <p:nvSpPr>
          <p:cNvPr id="3" name="Footer Placeholder 2"/>
          <p:cNvSpPr>
            <a:spLocks noGrp="1"/>
          </p:cNvSpPr>
          <p:nvPr>
            <p:ph type="ftr" sz="quarter" idx="11"/>
            <p:custDataLst>
              <p:tags r:id="rId2"/>
            </p:custDataLst>
          </p:nvPr>
        </p:nvSpPr>
        <p:spPr/>
        <p:txBody>
          <a:bodyPr/>
          <a:lstStyle/>
          <a:p>
            <a:endParaRPr lang="en-US"/>
          </a:p>
        </p:txBody>
      </p:sp>
      <p:sp>
        <p:nvSpPr>
          <p:cNvPr id="4" name="Slide Number Placeholder 3"/>
          <p:cNvSpPr>
            <a:spLocks noGrp="1"/>
          </p:cNvSpPr>
          <p:nvPr>
            <p:ph type="sldNum" sz="quarter" idx="12"/>
            <p:custDataLst>
              <p:tags r:id="rId3"/>
            </p:custDataLst>
          </p:nvPr>
        </p:nvSpPr>
        <p:spPr/>
        <p:txBody>
          <a:bodyPr/>
          <a:lstStyle/>
          <a:p>
            <a:fld id="{B747839D-A323-47F3-909F-548499399628}" type="slidenum">
              <a:rPr lang="en-US" smtClean="0"/>
              <a:t>‹#›</a:t>
            </a:fld>
            <a:endParaRPr lang="en-US"/>
          </a:p>
        </p:txBody>
      </p:sp>
    </p:spTree>
    <p:extLst>
      <p:ext uri="{BB962C8B-B14F-4D97-AF65-F5344CB8AC3E}">
        <p14:creationId xmlns:p14="http://schemas.microsoft.com/office/powerpoint/2010/main" val="26116855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57200" y="273050"/>
            <a:ext cx="3008313" cy="1162050"/>
          </a:xfrm>
        </p:spPr>
        <p:txBody>
          <a:bodyPr anchor="b">
            <a:noAutofit/>
          </a:bodyPr>
          <a:lstStyle>
            <a:lvl1pPr algn="l">
              <a:defRPr sz="4800" b="1"/>
            </a:lvl1pPr>
          </a:lstStyle>
          <a:p>
            <a:r>
              <a:rPr lang="en-US" dirty="0"/>
              <a:t>Click to edit Master title style</a:t>
            </a:r>
          </a:p>
        </p:txBody>
      </p:sp>
      <p:sp>
        <p:nvSpPr>
          <p:cNvPr id="3" name="Content Placeholder 2"/>
          <p:cNvSpPr>
            <a:spLocks noGrp="1"/>
          </p:cNvSpPr>
          <p:nvPr>
            <p:ph idx="1"/>
            <p:custDataLst>
              <p:tags r:id="rId2"/>
            </p:custDataLst>
          </p:nvPr>
        </p:nvSpPr>
        <p:spPr>
          <a:xfrm>
            <a:off x="3575050" y="1435100"/>
            <a:ext cx="5111750" cy="46910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custDataLst>
              <p:tags r:id="rId3"/>
            </p:custDataLst>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custDataLst>
              <p:tags r:id="rId4"/>
            </p:custDataLst>
          </p:nvPr>
        </p:nvSpPr>
        <p:spPr/>
        <p:txBody>
          <a:bodyPr/>
          <a:lstStyle/>
          <a:p>
            <a:fld id="{B13F476B-8425-2043-ACCE-9F3585722F84}" type="datetime1">
              <a:rPr lang="en-US" smtClean="0"/>
              <a:t>3/22/2024</a:t>
            </a:fld>
            <a:endParaRPr lang="en-US"/>
          </a:p>
        </p:txBody>
      </p:sp>
      <p:sp>
        <p:nvSpPr>
          <p:cNvPr id="6" name="Footer Placeholder 5"/>
          <p:cNvSpPr>
            <a:spLocks noGrp="1"/>
          </p:cNvSpPr>
          <p:nvPr>
            <p:ph type="ftr" sz="quarter" idx="11"/>
            <p:custDataLst>
              <p:tags r:id="rId5"/>
            </p:custDataLst>
          </p:nvPr>
        </p:nvSpPr>
        <p:spPr/>
        <p:txBody>
          <a:bodyPr/>
          <a:lstStyle/>
          <a:p>
            <a:endParaRPr lang="en-US"/>
          </a:p>
        </p:txBody>
      </p:sp>
      <p:sp>
        <p:nvSpPr>
          <p:cNvPr id="7" name="Slide Number Placeholder 6"/>
          <p:cNvSpPr>
            <a:spLocks noGrp="1"/>
          </p:cNvSpPr>
          <p:nvPr>
            <p:ph type="sldNum" sz="quarter" idx="12"/>
            <p:custDataLst>
              <p:tags r:id="rId6"/>
            </p:custDataLst>
          </p:nvPr>
        </p:nvSpPr>
        <p:spPr/>
        <p:txBody>
          <a:bodyPr/>
          <a:lstStyle/>
          <a:p>
            <a:fld id="{B747839D-A323-47F3-909F-548499399628}" type="slidenum">
              <a:rPr lang="en-US" smtClean="0"/>
              <a:t>‹#›</a:t>
            </a:fld>
            <a:endParaRPr lang="en-US"/>
          </a:p>
        </p:txBody>
      </p:sp>
    </p:spTree>
    <p:extLst>
      <p:ext uri="{BB962C8B-B14F-4D97-AF65-F5344CB8AC3E}">
        <p14:creationId xmlns:p14="http://schemas.microsoft.com/office/powerpoint/2010/main" val="41327641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custDataLst>
              <p:tags r:id="rId2"/>
            </p:custDataLst>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custDataLst>
              <p:tags r:id="rId3"/>
            </p:custDataLst>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custDataLst>
              <p:tags r:id="rId4"/>
            </p:custDataLst>
          </p:nvPr>
        </p:nvSpPr>
        <p:spPr/>
        <p:txBody>
          <a:bodyPr/>
          <a:lstStyle/>
          <a:p>
            <a:fld id="{35EE967E-5212-9D47-96FE-04B2A38B701F}" type="datetime1">
              <a:rPr lang="en-US" smtClean="0"/>
              <a:t>3/22/2024</a:t>
            </a:fld>
            <a:endParaRPr lang="en-US"/>
          </a:p>
        </p:txBody>
      </p:sp>
      <p:sp>
        <p:nvSpPr>
          <p:cNvPr id="6" name="Footer Placeholder 5"/>
          <p:cNvSpPr>
            <a:spLocks noGrp="1"/>
          </p:cNvSpPr>
          <p:nvPr>
            <p:ph type="ftr" sz="quarter" idx="11"/>
            <p:custDataLst>
              <p:tags r:id="rId5"/>
            </p:custDataLst>
          </p:nvPr>
        </p:nvSpPr>
        <p:spPr/>
        <p:txBody>
          <a:bodyPr/>
          <a:lstStyle/>
          <a:p>
            <a:endParaRPr lang="en-US"/>
          </a:p>
        </p:txBody>
      </p:sp>
      <p:sp>
        <p:nvSpPr>
          <p:cNvPr id="7" name="Slide Number Placeholder 6"/>
          <p:cNvSpPr>
            <a:spLocks noGrp="1"/>
          </p:cNvSpPr>
          <p:nvPr>
            <p:ph type="sldNum" sz="quarter" idx="12"/>
            <p:custDataLst>
              <p:tags r:id="rId6"/>
            </p:custDataLst>
          </p:nvPr>
        </p:nvSpPr>
        <p:spPr/>
        <p:txBody>
          <a:bodyPr/>
          <a:lstStyle/>
          <a:p>
            <a:fld id="{B747839D-A323-47F3-909F-548499399628}" type="slidenum">
              <a:rPr lang="en-US" smtClean="0"/>
              <a:t>‹#›</a:t>
            </a:fld>
            <a:endParaRPr lang="en-US"/>
          </a:p>
        </p:txBody>
      </p:sp>
    </p:spTree>
    <p:extLst>
      <p:ext uri="{BB962C8B-B14F-4D97-AF65-F5344CB8AC3E}">
        <p14:creationId xmlns:p14="http://schemas.microsoft.com/office/powerpoint/2010/main" val="1547390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dirty="0"/>
              <a:t>Click to edit Master title style</a:t>
            </a:r>
          </a:p>
        </p:txBody>
      </p:sp>
      <p:sp>
        <p:nvSpPr>
          <p:cNvPr id="3" name="Vertical Text Placeholder 2"/>
          <p:cNvSpPr>
            <a:spLocks noGrp="1"/>
          </p:cNvSpPr>
          <p:nvPr>
            <p:ph type="body" orient="vert" idx="1"/>
            <p:custDataLst>
              <p:tags r:id="rId2"/>
            </p:custDataLst>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custDataLst>
              <p:tags r:id="rId3"/>
            </p:custDataLst>
          </p:nvPr>
        </p:nvSpPr>
        <p:spPr/>
        <p:txBody>
          <a:bodyPr/>
          <a:lstStyle/>
          <a:p>
            <a:fld id="{1AD7A38E-27C5-0647-BF7E-A9FBC10B381B}" type="datetime1">
              <a:rPr lang="en-US" smtClean="0"/>
              <a:t>3/22/2024</a:t>
            </a:fld>
            <a:endParaRPr lang="en-US"/>
          </a:p>
        </p:txBody>
      </p:sp>
      <p:sp>
        <p:nvSpPr>
          <p:cNvPr id="5" name="Footer Placeholder 4"/>
          <p:cNvSpPr>
            <a:spLocks noGrp="1"/>
          </p:cNvSpPr>
          <p:nvPr>
            <p:ph type="ftr" sz="quarter" idx="11"/>
            <p:custDataLst>
              <p:tags r:id="rId4"/>
            </p:custDataLst>
          </p:nvPr>
        </p:nvSpPr>
        <p:spPr/>
        <p:txBody>
          <a:bodyPr/>
          <a:lstStyle/>
          <a:p>
            <a:endParaRPr lang="en-US"/>
          </a:p>
        </p:txBody>
      </p:sp>
      <p:sp>
        <p:nvSpPr>
          <p:cNvPr id="6" name="Slide Number Placeholder 5"/>
          <p:cNvSpPr>
            <a:spLocks noGrp="1"/>
          </p:cNvSpPr>
          <p:nvPr>
            <p:ph type="sldNum" sz="quarter" idx="12"/>
            <p:custDataLst>
              <p:tags r:id="rId5"/>
            </p:custDataLst>
          </p:nvPr>
        </p:nvSpPr>
        <p:spPr/>
        <p:txBody>
          <a:bodyPr/>
          <a:lstStyle/>
          <a:p>
            <a:fld id="{B747839D-A323-47F3-909F-548499399628}" type="slidenum">
              <a:rPr lang="en-US" smtClean="0"/>
              <a:t>‹#›</a:t>
            </a:fld>
            <a:endParaRPr lang="en-US"/>
          </a:p>
        </p:txBody>
      </p:sp>
    </p:spTree>
    <p:extLst>
      <p:ext uri="{BB962C8B-B14F-4D97-AF65-F5344CB8AC3E}">
        <p14:creationId xmlns:p14="http://schemas.microsoft.com/office/powerpoint/2010/main" val="31969499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custDataLst>
              <p:tags r:id="rId1"/>
            </p:custDataLst>
          </p:nvPr>
        </p:nvSpPr>
        <p:spPr>
          <a:xfrm>
            <a:off x="6629400" y="274638"/>
            <a:ext cx="2057400" cy="5851525"/>
          </a:xfrm>
        </p:spPr>
        <p:txBody>
          <a:bodyPr vert="eaVert"/>
          <a:lstStyle/>
          <a:p>
            <a:r>
              <a:rPr lang="en-US" dirty="0"/>
              <a:t>Click to edit Master title style</a:t>
            </a:r>
          </a:p>
        </p:txBody>
      </p:sp>
      <p:sp>
        <p:nvSpPr>
          <p:cNvPr id="3" name="Vertical Text Placeholder 2"/>
          <p:cNvSpPr>
            <a:spLocks noGrp="1"/>
          </p:cNvSpPr>
          <p:nvPr>
            <p:ph type="body" orient="vert" idx="1"/>
            <p:custDataLst>
              <p:tags r:id="rId2"/>
            </p:custDataLst>
          </p:nvPr>
        </p:nvSpPr>
        <p:spPr>
          <a:xfrm>
            <a:off x="457200" y="274638"/>
            <a:ext cx="6019800" cy="5851525"/>
          </a:xfrm>
        </p:spPr>
        <p:txBody>
          <a:bodyPr vert="eaVert"/>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custDataLst>
              <p:tags r:id="rId3"/>
            </p:custDataLst>
          </p:nvPr>
        </p:nvSpPr>
        <p:spPr/>
        <p:txBody>
          <a:bodyPr/>
          <a:lstStyle/>
          <a:p>
            <a:fld id="{06A29CE3-60A8-974E-8B65-B97A2A490295}" type="datetime1">
              <a:rPr lang="en-US" smtClean="0"/>
              <a:t>3/22/2024</a:t>
            </a:fld>
            <a:endParaRPr lang="en-US"/>
          </a:p>
        </p:txBody>
      </p:sp>
      <p:sp>
        <p:nvSpPr>
          <p:cNvPr id="5" name="Footer Placeholder 4"/>
          <p:cNvSpPr>
            <a:spLocks noGrp="1"/>
          </p:cNvSpPr>
          <p:nvPr>
            <p:ph type="ftr" sz="quarter" idx="11"/>
            <p:custDataLst>
              <p:tags r:id="rId4"/>
            </p:custDataLst>
          </p:nvPr>
        </p:nvSpPr>
        <p:spPr/>
        <p:txBody>
          <a:bodyPr/>
          <a:lstStyle/>
          <a:p>
            <a:endParaRPr lang="en-US"/>
          </a:p>
        </p:txBody>
      </p:sp>
      <p:sp>
        <p:nvSpPr>
          <p:cNvPr id="6" name="Slide Number Placeholder 5"/>
          <p:cNvSpPr>
            <a:spLocks noGrp="1"/>
          </p:cNvSpPr>
          <p:nvPr>
            <p:ph type="sldNum" sz="quarter" idx="12"/>
            <p:custDataLst>
              <p:tags r:id="rId5"/>
            </p:custDataLst>
          </p:nvPr>
        </p:nvSpPr>
        <p:spPr/>
        <p:txBody>
          <a:bodyPr/>
          <a:lstStyle/>
          <a:p>
            <a:fld id="{B747839D-A323-47F3-909F-548499399628}" type="slidenum">
              <a:rPr lang="en-US" smtClean="0"/>
              <a:t>‹#›</a:t>
            </a:fld>
            <a:endParaRPr lang="en-US"/>
          </a:p>
        </p:txBody>
      </p:sp>
    </p:spTree>
    <p:extLst>
      <p:ext uri="{BB962C8B-B14F-4D97-AF65-F5344CB8AC3E}">
        <p14:creationId xmlns:p14="http://schemas.microsoft.com/office/powerpoint/2010/main" val="18711773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457200" y="1600200"/>
            <a:ext cx="4038600" cy="4525963"/>
          </a:xfrm>
        </p:spPr>
        <p:txBody>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4648200" y="1600200"/>
            <a:ext cx="4038600" cy="4525963"/>
          </a:xfrm>
        </p:spPr>
        <p:txBody>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4"/>
          <p:cNvSpPr>
            <a:spLocks noGrp="1" noChangeArrowheads="1"/>
          </p:cNvSpPr>
          <p:nvPr>
            <p:ph type="dt" sz="half" idx="10"/>
          </p:nvPr>
        </p:nvSpPr>
        <p:spPr>
          <a:ln/>
        </p:spPr>
        <p:txBody>
          <a:bodyPr/>
          <a:lstStyle>
            <a:lvl1pPr>
              <a:defRPr/>
            </a:lvl1pPr>
          </a:lstStyle>
          <a:p>
            <a:pPr>
              <a:defRPr/>
            </a:pPr>
            <a:fld id="{FAEC1E3C-7002-5546-B428-28E77E8CADF5}" type="datetime1">
              <a:rPr lang="en-US" smtClean="0"/>
              <a:t>3/22/2024</a:t>
            </a:fld>
            <a:endParaRPr lang="en-GB"/>
          </a:p>
        </p:txBody>
      </p:sp>
      <p:sp>
        <p:nvSpPr>
          <p:cNvPr id="6" name="Rectangle 5"/>
          <p:cNvSpPr>
            <a:spLocks noGrp="1" noChangeArrowheads="1"/>
          </p:cNvSpPr>
          <p:nvPr>
            <p:ph type="ftr" sz="quarter" idx="11"/>
          </p:nvPr>
        </p:nvSpPr>
        <p:spPr>
          <a:ln/>
        </p:spPr>
        <p:txBody>
          <a:bodyPr/>
          <a:lstStyle>
            <a:lvl1pPr>
              <a:defRPr/>
            </a:lvl1pPr>
          </a:lstStyle>
          <a:p>
            <a:pPr>
              <a:defRPr/>
            </a:pPr>
            <a:endParaRPr lang="en-GB"/>
          </a:p>
        </p:txBody>
      </p:sp>
      <p:sp>
        <p:nvSpPr>
          <p:cNvPr id="7" name="Rectangle 6"/>
          <p:cNvSpPr>
            <a:spLocks noGrp="1" noChangeArrowheads="1"/>
          </p:cNvSpPr>
          <p:nvPr>
            <p:ph type="sldNum" sz="quarter" idx="12"/>
          </p:nvPr>
        </p:nvSpPr>
        <p:spPr>
          <a:ln/>
        </p:spPr>
        <p:txBody>
          <a:bodyPr/>
          <a:lstStyle>
            <a:lvl1pPr>
              <a:defRPr/>
            </a:lvl1pPr>
          </a:lstStyle>
          <a:p>
            <a:fld id="{9AD5B71E-FB01-F541-8DE0-7E75CAB5AD6F}" type="slidenum">
              <a:rPr lang="en-GB"/>
              <a:pPr/>
              <a:t>‹#›</a:t>
            </a:fld>
            <a:endParaRPr lang="en-GB"/>
          </a:p>
        </p:txBody>
      </p:sp>
    </p:spTree>
    <p:extLst>
      <p:ext uri="{BB962C8B-B14F-4D97-AF65-F5344CB8AC3E}">
        <p14:creationId xmlns:p14="http://schemas.microsoft.com/office/powerpoint/2010/main" val="61061593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AD6B370-E42C-364B-8BF5-1DDC07EEF6CB}" type="datetimeFigureOut">
              <a:rPr lang="en-US" smtClean="0"/>
              <a:t>3/22/2024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dirty="0"/>
          </a:p>
        </p:txBody>
      </p:sp>
    </p:spTree>
    <p:extLst>
      <p:ext uri="{BB962C8B-B14F-4D97-AF65-F5344CB8AC3E}">
        <p14:creationId xmlns:p14="http://schemas.microsoft.com/office/powerpoint/2010/main" val="661972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2">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a:xfrm>
            <a:off x="1264380" y="2013343"/>
            <a:ext cx="6951274" cy="753670"/>
          </a:xfrm>
        </p:spPr>
        <p:txBody>
          <a:bodyPr anchor="t"/>
          <a:lstStyle>
            <a:lvl1pPr algn="l">
              <a:defRPr sz="4000" b="0" i="0" cap="none">
                <a:latin typeface="+mj-lt"/>
                <a:cs typeface="Calibri"/>
              </a:defRPr>
            </a:lvl1pPr>
          </a:lstStyle>
          <a:p>
            <a:r>
              <a:rPr lang="en-US" dirty="0"/>
              <a:t>Section Header 2</a:t>
            </a:r>
          </a:p>
        </p:txBody>
      </p:sp>
      <p:sp>
        <p:nvSpPr>
          <p:cNvPr id="3" name="Text Placeholder 2"/>
          <p:cNvSpPr>
            <a:spLocks noGrp="1"/>
          </p:cNvSpPr>
          <p:nvPr>
            <p:ph type="body" idx="1"/>
            <p:custDataLst>
              <p:tags r:id="rId2"/>
            </p:custDataLst>
          </p:nvPr>
        </p:nvSpPr>
        <p:spPr>
          <a:xfrm>
            <a:off x="1264380" y="2919413"/>
            <a:ext cx="6951274" cy="1500187"/>
          </a:xfrm>
        </p:spPr>
        <p:txBody>
          <a:bodyPr anchor="t"/>
          <a:lstStyle>
            <a:lvl1pPr marL="457200" indent="-457200" algn="l">
              <a:buFont typeface="+mj-lt"/>
              <a:buAutoNum type="arabicPeriod"/>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custDataLst>
              <p:tags r:id="rId3"/>
            </p:custDataLst>
          </p:nvPr>
        </p:nvSpPr>
        <p:spPr/>
        <p:txBody>
          <a:bodyPr/>
          <a:lstStyle/>
          <a:p>
            <a:fld id="{C88B15C4-75F8-8145-B332-9C9E6CC1694D}" type="datetime1">
              <a:rPr lang="en-US" smtClean="0"/>
              <a:t>3/22/2024</a:t>
            </a:fld>
            <a:endParaRPr lang="en-US"/>
          </a:p>
        </p:txBody>
      </p:sp>
      <p:sp>
        <p:nvSpPr>
          <p:cNvPr id="5" name="Footer Placeholder 4"/>
          <p:cNvSpPr>
            <a:spLocks noGrp="1"/>
          </p:cNvSpPr>
          <p:nvPr>
            <p:ph type="ftr" sz="quarter" idx="11"/>
            <p:custDataLst>
              <p:tags r:id="rId4"/>
            </p:custDataLst>
          </p:nvPr>
        </p:nvSpPr>
        <p:spPr/>
        <p:txBody>
          <a:bodyPr/>
          <a:lstStyle/>
          <a:p>
            <a:endParaRPr lang="en-US"/>
          </a:p>
        </p:txBody>
      </p:sp>
      <p:sp>
        <p:nvSpPr>
          <p:cNvPr id="6" name="Slide Number Placeholder 5"/>
          <p:cNvSpPr>
            <a:spLocks noGrp="1"/>
          </p:cNvSpPr>
          <p:nvPr>
            <p:ph type="sldNum" sz="quarter" idx="12"/>
            <p:custDataLst>
              <p:tags r:id="rId5"/>
            </p:custDataLst>
          </p:nvPr>
        </p:nvSpPr>
        <p:spPr/>
        <p:txBody>
          <a:bodyPr/>
          <a:lstStyle/>
          <a:p>
            <a:fld id="{B747839D-A323-47F3-909F-548499399628}" type="slidenum">
              <a:rPr lang="en-US" smtClean="0"/>
              <a:t>‹#›</a:t>
            </a:fld>
            <a:endParaRPr lang="en-US"/>
          </a:p>
        </p:txBody>
      </p:sp>
    </p:spTree>
    <p:extLst>
      <p:ext uri="{BB962C8B-B14F-4D97-AF65-F5344CB8AC3E}">
        <p14:creationId xmlns:p14="http://schemas.microsoft.com/office/powerpoint/2010/main" val="6264981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AD6B370-E42C-364B-8BF5-1DDC07EEF6CB}" type="datetimeFigureOut">
              <a:rPr lang="en-US" smtClean="0"/>
              <a:t>3/22/2024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F71608-911E-CB43-8055-DC398E07F6B4}" type="slidenum">
              <a:rPr lang="en-US" smtClean="0"/>
              <a:t>‹#›</a:t>
            </a:fld>
            <a:endParaRPr lang="en-US"/>
          </a:p>
        </p:txBody>
      </p:sp>
    </p:spTree>
    <p:extLst>
      <p:ext uri="{BB962C8B-B14F-4D97-AF65-F5344CB8AC3E}">
        <p14:creationId xmlns:p14="http://schemas.microsoft.com/office/powerpoint/2010/main" val="60866635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D6B370-E42C-364B-8BF5-1DDC07EEF6CB}" type="datetimeFigureOut">
              <a:rPr lang="en-US" smtClean="0"/>
              <a:t>3/22/2024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F71608-911E-CB43-8055-DC398E07F6B4}" type="slidenum">
              <a:rPr lang="en-US" smtClean="0"/>
              <a:t>‹#›</a:t>
            </a:fld>
            <a:endParaRPr lang="en-US"/>
          </a:p>
        </p:txBody>
      </p:sp>
    </p:spTree>
    <p:extLst>
      <p:ext uri="{BB962C8B-B14F-4D97-AF65-F5344CB8AC3E}">
        <p14:creationId xmlns:p14="http://schemas.microsoft.com/office/powerpoint/2010/main" val="189466003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AD6B370-E42C-364B-8BF5-1DDC07EEF6CB}" type="datetimeFigureOut">
              <a:rPr lang="en-US" smtClean="0"/>
              <a:t>3/22/2024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F71608-911E-CB43-8055-DC398E07F6B4}" type="slidenum">
              <a:rPr lang="en-US" smtClean="0"/>
              <a:t>‹#›</a:t>
            </a:fld>
            <a:endParaRPr lang="en-US"/>
          </a:p>
        </p:txBody>
      </p:sp>
    </p:spTree>
    <p:extLst>
      <p:ext uri="{BB962C8B-B14F-4D97-AF65-F5344CB8AC3E}">
        <p14:creationId xmlns:p14="http://schemas.microsoft.com/office/powerpoint/2010/main" val="194546123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AD6B370-E42C-364B-8BF5-1DDC07EEF6CB}" type="datetimeFigureOut">
              <a:rPr lang="en-US" smtClean="0"/>
              <a:t>3/22/2024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AF71608-911E-CB43-8055-DC398E07F6B4}" type="slidenum">
              <a:rPr lang="en-US" smtClean="0"/>
              <a:t>‹#›</a:t>
            </a:fld>
            <a:endParaRPr lang="en-US"/>
          </a:p>
        </p:txBody>
      </p:sp>
    </p:spTree>
    <p:extLst>
      <p:ext uri="{BB962C8B-B14F-4D97-AF65-F5344CB8AC3E}">
        <p14:creationId xmlns:p14="http://schemas.microsoft.com/office/powerpoint/2010/main" val="28356484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AD6B370-E42C-364B-8BF5-1DDC07EEF6CB}" type="datetimeFigureOut">
              <a:rPr lang="en-US" smtClean="0"/>
              <a:t>3/22/2024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F71608-911E-CB43-8055-DC398E07F6B4}" type="slidenum">
              <a:rPr lang="en-US" smtClean="0"/>
              <a:t>‹#›</a:t>
            </a:fld>
            <a:endParaRPr lang="en-US"/>
          </a:p>
        </p:txBody>
      </p:sp>
    </p:spTree>
    <p:extLst>
      <p:ext uri="{BB962C8B-B14F-4D97-AF65-F5344CB8AC3E}">
        <p14:creationId xmlns:p14="http://schemas.microsoft.com/office/powerpoint/2010/main" val="359509721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D6B370-E42C-364B-8BF5-1DDC07EEF6CB}" type="datetimeFigureOut">
              <a:rPr lang="en-US" smtClean="0"/>
              <a:t>3/22/2024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AF71608-911E-CB43-8055-DC398E07F6B4}" type="slidenum">
              <a:rPr lang="en-US" smtClean="0"/>
              <a:t>‹#›</a:t>
            </a:fld>
            <a:endParaRPr lang="en-US"/>
          </a:p>
        </p:txBody>
      </p:sp>
    </p:spTree>
    <p:extLst>
      <p:ext uri="{BB962C8B-B14F-4D97-AF65-F5344CB8AC3E}">
        <p14:creationId xmlns:p14="http://schemas.microsoft.com/office/powerpoint/2010/main" val="386817881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AD6B370-E42C-364B-8BF5-1DDC07EEF6CB}" type="datetimeFigureOut">
              <a:rPr lang="en-US" smtClean="0"/>
              <a:t>3/22/2024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2D2B3B-882E-40F3-A32F-6DD516915044}" type="slidenum">
              <a:rPr lang="en-US" smtClean="0"/>
              <a:pPr/>
              <a:t>‹#›</a:t>
            </a:fld>
            <a:endParaRPr lang="en-US"/>
          </a:p>
        </p:txBody>
      </p:sp>
    </p:spTree>
    <p:extLst>
      <p:ext uri="{BB962C8B-B14F-4D97-AF65-F5344CB8AC3E}">
        <p14:creationId xmlns:p14="http://schemas.microsoft.com/office/powerpoint/2010/main" val="249271839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AD6B370-E42C-364B-8BF5-1DDC07EEF6CB}" type="datetimeFigureOut">
              <a:rPr lang="en-US" smtClean="0"/>
              <a:t>3/22/2024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F71608-911E-CB43-8055-DC398E07F6B4}" type="slidenum">
              <a:rPr lang="en-US" smtClean="0"/>
              <a:t>‹#›</a:t>
            </a:fld>
            <a:endParaRPr lang="en-US"/>
          </a:p>
        </p:txBody>
      </p:sp>
    </p:spTree>
    <p:extLst>
      <p:ext uri="{BB962C8B-B14F-4D97-AF65-F5344CB8AC3E}">
        <p14:creationId xmlns:p14="http://schemas.microsoft.com/office/powerpoint/2010/main" val="213908538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AD6B370-E42C-364B-8BF5-1DDC07EEF6CB}" type="datetimeFigureOut">
              <a:rPr lang="en-US" smtClean="0"/>
              <a:t>3/22/2024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F71608-911E-CB43-8055-DC398E07F6B4}" type="slidenum">
              <a:rPr lang="en-US" smtClean="0"/>
              <a:t>‹#›</a:t>
            </a:fld>
            <a:endParaRPr lang="en-US"/>
          </a:p>
        </p:txBody>
      </p:sp>
    </p:spTree>
    <p:extLst>
      <p:ext uri="{BB962C8B-B14F-4D97-AF65-F5344CB8AC3E}">
        <p14:creationId xmlns:p14="http://schemas.microsoft.com/office/powerpoint/2010/main" val="356136351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AD6B370-E42C-364B-8BF5-1DDC07EEF6CB}" type="datetimeFigureOut">
              <a:rPr lang="en-US" smtClean="0"/>
              <a:t>3/22/2024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F71608-911E-CB43-8055-DC398E07F6B4}" type="slidenum">
              <a:rPr lang="en-US" smtClean="0"/>
              <a:t>‹#›</a:t>
            </a:fld>
            <a:endParaRPr lang="en-US"/>
          </a:p>
        </p:txBody>
      </p:sp>
    </p:spTree>
    <p:extLst>
      <p:ext uri="{BB962C8B-B14F-4D97-AF65-F5344CB8AC3E}">
        <p14:creationId xmlns:p14="http://schemas.microsoft.com/office/powerpoint/2010/main" val="42130337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dirty="0"/>
              <a:t>Click to edit Master title style</a:t>
            </a:r>
          </a:p>
        </p:txBody>
      </p:sp>
      <p:sp>
        <p:nvSpPr>
          <p:cNvPr id="3" name="Content Placeholder 2"/>
          <p:cNvSpPr>
            <a:spLocks noGrp="1"/>
          </p:cNvSpPr>
          <p:nvPr>
            <p:ph sz="half" idx="1"/>
            <p:custDataLst>
              <p:tags r:id="rId2"/>
            </p:custDataLst>
          </p:nvPr>
        </p:nvSpPr>
        <p:spPr>
          <a:xfrm>
            <a:off x="457200" y="1447800"/>
            <a:ext cx="4038600" cy="4678363"/>
          </a:xfrm>
        </p:spPr>
        <p:txBody>
          <a:bodyPr anchor="t" anchorCtr="0">
            <a:no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custDataLst>
              <p:tags r:id="rId3"/>
            </p:custDataLst>
          </p:nvPr>
        </p:nvSpPr>
        <p:spPr>
          <a:xfrm>
            <a:off x="4648200" y="1447800"/>
            <a:ext cx="4038600" cy="4678363"/>
          </a:xfrm>
        </p:spPr>
        <p:txBody>
          <a:bodyPr anchor="t" anchorCtr="0">
            <a:no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p:cNvSpPr>
            <a:spLocks noGrp="1"/>
          </p:cNvSpPr>
          <p:nvPr>
            <p:ph type="dt" sz="half" idx="10"/>
          </p:nvPr>
        </p:nvSpPr>
        <p:spPr/>
        <p:txBody>
          <a:bodyPr/>
          <a:lstStyle/>
          <a:p>
            <a:fld id="{100DE902-58D7-5940-B7B2-BB1B96F0CB4F}" type="datetime1">
              <a:rPr lang="en-US" smtClean="0"/>
              <a:t>3/22/2024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B747839D-A323-47F3-909F-548499399628}" type="slidenum">
              <a:rPr lang="en-US" smtClean="0"/>
              <a:pPr/>
              <a:t>‹#›</a:t>
            </a:fld>
            <a:endParaRPr lang="en-US" dirty="0"/>
          </a:p>
        </p:txBody>
      </p:sp>
    </p:spTree>
    <p:extLst>
      <p:ext uri="{BB962C8B-B14F-4D97-AF65-F5344CB8AC3E}">
        <p14:creationId xmlns:p14="http://schemas.microsoft.com/office/powerpoint/2010/main" val="28313200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a:p>
        </p:txBody>
      </p:sp>
      <p:sp>
        <p:nvSpPr>
          <p:cNvPr id="4" name="日期占位符 3"/>
          <p:cNvSpPr>
            <a:spLocks noGrp="1"/>
          </p:cNvSpPr>
          <p:nvPr>
            <p:ph type="dt" sz="half" idx="10"/>
          </p:nvPr>
        </p:nvSpPr>
        <p:spPr/>
        <p:txBody>
          <a:bodyPr/>
          <a:lstStyle/>
          <a:p>
            <a:fld id="{FF9CFA7B-25E9-42DC-B3D7-0CF4511EB322}" type="datetimeFigureOut">
              <a:rPr lang="en-US" smtClean="0"/>
              <a:pPr/>
              <a:t>3/22/2024</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6416D1ED-501B-49A7-A33E-7832435214A9}" type="slidenum">
              <a:rPr lang="en-US" smtClean="0"/>
              <a:pPr/>
              <a:t>‹#›</a:t>
            </a:fld>
            <a:endParaRPr lang="en-US"/>
          </a:p>
        </p:txBody>
      </p:sp>
    </p:spTree>
    <p:extLst>
      <p:ext uri="{BB962C8B-B14F-4D97-AF65-F5344CB8AC3E}">
        <p14:creationId xmlns:p14="http://schemas.microsoft.com/office/powerpoint/2010/main" val="19448247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10"/>
          </p:nvPr>
        </p:nvSpPr>
        <p:spPr/>
        <p:txBody>
          <a:bodyPr/>
          <a:lstStyle/>
          <a:p>
            <a:fld id="{FF9CFA7B-25E9-42DC-B3D7-0CF4511EB322}" type="datetimeFigureOut">
              <a:rPr lang="en-US" smtClean="0"/>
              <a:pPr/>
              <a:t>3/22/2024</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6416D1ED-501B-49A7-A33E-7832435214A9}" type="slidenum">
              <a:rPr lang="en-US" smtClean="0"/>
              <a:pPr/>
              <a:t>‹#›</a:t>
            </a:fld>
            <a:endParaRPr lang="en-US"/>
          </a:p>
        </p:txBody>
      </p:sp>
    </p:spTree>
    <p:extLst>
      <p:ext uri="{BB962C8B-B14F-4D97-AF65-F5344CB8AC3E}">
        <p14:creationId xmlns:p14="http://schemas.microsoft.com/office/powerpoint/2010/main" val="21676094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F9CFA7B-25E9-42DC-B3D7-0CF4511EB322}" type="datetimeFigureOut">
              <a:rPr lang="en-US" smtClean="0"/>
              <a:pPr/>
              <a:t>3/22/2024</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6416D1ED-501B-49A7-A33E-7832435214A9}" type="slidenum">
              <a:rPr lang="en-US" smtClean="0"/>
              <a:pPr/>
              <a:t>‹#›</a:t>
            </a:fld>
            <a:endParaRPr lang="en-US"/>
          </a:p>
        </p:txBody>
      </p:sp>
    </p:spTree>
    <p:extLst>
      <p:ext uri="{BB962C8B-B14F-4D97-AF65-F5344CB8AC3E}">
        <p14:creationId xmlns:p14="http://schemas.microsoft.com/office/powerpoint/2010/main" val="71329641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4"/>
          <p:cNvSpPr>
            <a:spLocks noGrp="1"/>
          </p:cNvSpPr>
          <p:nvPr>
            <p:ph type="dt" sz="half" idx="10"/>
          </p:nvPr>
        </p:nvSpPr>
        <p:spPr/>
        <p:txBody>
          <a:bodyPr/>
          <a:lstStyle/>
          <a:p>
            <a:fld id="{FF9CFA7B-25E9-42DC-B3D7-0CF4511EB322}" type="datetimeFigureOut">
              <a:rPr lang="en-US" smtClean="0"/>
              <a:pPr/>
              <a:t>3/22/2024</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6416D1ED-501B-49A7-A33E-7832435214A9}" type="slidenum">
              <a:rPr lang="en-US" smtClean="0"/>
              <a:pPr/>
              <a:t>‹#›</a:t>
            </a:fld>
            <a:endParaRPr lang="en-US"/>
          </a:p>
        </p:txBody>
      </p:sp>
    </p:spTree>
    <p:extLst>
      <p:ext uri="{BB962C8B-B14F-4D97-AF65-F5344CB8AC3E}">
        <p14:creationId xmlns:p14="http://schemas.microsoft.com/office/powerpoint/2010/main" val="236064123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日期占位符 6"/>
          <p:cNvSpPr>
            <a:spLocks noGrp="1"/>
          </p:cNvSpPr>
          <p:nvPr>
            <p:ph type="dt" sz="half" idx="10"/>
          </p:nvPr>
        </p:nvSpPr>
        <p:spPr/>
        <p:txBody>
          <a:bodyPr/>
          <a:lstStyle/>
          <a:p>
            <a:fld id="{FF9CFA7B-25E9-42DC-B3D7-0CF4511EB322}" type="datetimeFigureOut">
              <a:rPr lang="en-US" smtClean="0"/>
              <a:pPr/>
              <a:t>3/22/2024</a:t>
            </a:fld>
            <a:endParaRPr lang="en-US"/>
          </a:p>
        </p:txBody>
      </p:sp>
      <p:sp>
        <p:nvSpPr>
          <p:cNvPr id="8" name="页脚占位符 7"/>
          <p:cNvSpPr>
            <a:spLocks noGrp="1"/>
          </p:cNvSpPr>
          <p:nvPr>
            <p:ph type="ftr" sz="quarter" idx="11"/>
          </p:nvPr>
        </p:nvSpPr>
        <p:spPr/>
        <p:txBody>
          <a:bodyPr/>
          <a:lstStyle/>
          <a:p>
            <a:endParaRPr lang="en-US"/>
          </a:p>
        </p:txBody>
      </p:sp>
      <p:sp>
        <p:nvSpPr>
          <p:cNvPr id="9" name="灯片编号占位符 8"/>
          <p:cNvSpPr>
            <a:spLocks noGrp="1"/>
          </p:cNvSpPr>
          <p:nvPr>
            <p:ph type="sldNum" sz="quarter" idx="12"/>
          </p:nvPr>
        </p:nvSpPr>
        <p:spPr/>
        <p:txBody>
          <a:bodyPr/>
          <a:lstStyle/>
          <a:p>
            <a:fld id="{6416D1ED-501B-49A7-A33E-7832435214A9}" type="slidenum">
              <a:rPr lang="en-US" smtClean="0"/>
              <a:pPr/>
              <a:t>‹#›</a:t>
            </a:fld>
            <a:endParaRPr lang="en-US"/>
          </a:p>
        </p:txBody>
      </p:sp>
    </p:spTree>
    <p:extLst>
      <p:ext uri="{BB962C8B-B14F-4D97-AF65-F5344CB8AC3E}">
        <p14:creationId xmlns:p14="http://schemas.microsoft.com/office/powerpoint/2010/main" val="341637839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日期占位符 2"/>
          <p:cNvSpPr>
            <a:spLocks noGrp="1"/>
          </p:cNvSpPr>
          <p:nvPr>
            <p:ph type="dt" sz="half" idx="10"/>
          </p:nvPr>
        </p:nvSpPr>
        <p:spPr/>
        <p:txBody>
          <a:bodyPr/>
          <a:lstStyle/>
          <a:p>
            <a:fld id="{FF9CFA7B-25E9-42DC-B3D7-0CF4511EB322}" type="datetimeFigureOut">
              <a:rPr lang="en-US" smtClean="0"/>
              <a:pPr/>
              <a:t>3/22/2024</a:t>
            </a:fld>
            <a:endParaRPr lang="en-US"/>
          </a:p>
        </p:txBody>
      </p:sp>
      <p:sp>
        <p:nvSpPr>
          <p:cNvPr id="4" name="页脚占位符 3"/>
          <p:cNvSpPr>
            <a:spLocks noGrp="1"/>
          </p:cNvSpPr>
          <p:nvPr>
            <p:ph type="ftr" sz="quarter" idx="11"/>
          </p:nvPr>
        </p:nvSpPr>
        <p:spPr/>
        <p:txBody>
          <a:bodyPr/>
          <a:lstStyle/>
          <a:p>
            <a:endParaRPr lang="en-US"/>
          </a:p>
        </p:txBody>
      </p:sp>
      <p:sp>
        <p:nvSpPr>
          <p:cNvPr id="5" name="灯片编号占位符 4"/>
          <p:cNvSpPr>
            <a:spLocks noGrp="1"/>
          </p:cNvSpPr>
          <p:nvPr>
            <p:ph type="sldNum" sz="quarter" idx="12"/>
          </p:nvPr>
        </p:nvSpPr>
        <p:spPr/>
        <p:txBody>
          <a:bodyPr/>
          <a:lstStyle/>
          <a:p>
            <a:fld id="{6416D1ED-501B-49A7-A33E-7832435214A9}" type="slidenum">
              <a:rPr lang="en-US" smtClean="0"/>
              <a:pPr/>
              <a:t>‹#›</a:t>
            </a:fld>
            <a:endParaRPr lang="en-US"/>
          </a:p>
        </p:txBody>
      </p:sp>
    </p:spTree>
    <p:extLst>
      <p:ext uri="{BB962C8B-B14F-4D97-AF65-F5344CB8AC3E}">
        <p14:creationId xmlns:p14="http://schemas.microsoft.com/office/powerpoint/2010/main" val="13697253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F9CFA7B-25E9-42DC-B3D7-0CF4511EB322}" type="datetimeFigureOut">
              <a:rPr lang="en-US" smtClean="0"/>
              <a:pPr/>
              <a:t>3/22/2024</a:t>
            </a:fld>
            <a:endParaRPr lang="en-US"/>
          </a:p>
        </p:txBody>
      </p:sp>
      <p:sp>
        <p:nvSpPr>
          <p:cNvPr id="3" name="页脚占位符 2"/>
          <p:cNvSpPr>
            <a:spLocks noGrp="1"/>
          </p:cNvSpPr>
          <p:nvPr>
            <p:ph type="ftr" sz="quarter" idx="11"/>
          </p:nvPr>
        </p:nvSpPr>
        <p:spPr/>
        <p:txBody>
          <a:bodyPr/>
          <a:lstStyle/>
          <a:p>
            <a:endParaRPr lang="en-US"/>
          </a:p>
        </p:txBody>
      </p:sp>
      <p:sp>
        <p:nvSpPr>
          <p:cNvPr id="4" name="灯片编号占位符 3"/>
          <p:cNvSpPr>
            <a:spLocks noGrp="1"/>
          </p:cNvSpPr>
          <p:nvPr>
            <p:ph type="sldNum" sz="quarter" idx="12"/>
          </p:nvPr>
        </p:nvSpPr>
        <p:spPr/>
        <p:txBody>
          <a:bodyPr/>
          <a:lstStyle/>
          <a:p>
            <a:fld id="{6416D1ED-501B-49A7-A33E-7832435214A9}" type="slidenum">
              <a:rPr lang="en-US" smtClean="0"/>
              <a:pPr/>
              <a:t>‹#›</a:t>
            </a:fld>
            <a:endParaRPr lang="en-US"/>
          </a:p>
        </p:txBody>
      </p:sp>
    </p:spTree>
    <p:extLst>
      <p:ext uri="{BB962C8B-B14F-4D97-AF65-F5344CB8AC3E}">
        <p14:creationId xmlns:p14="http://schemas.microsoft.com/office/powerpoint/2010/main" val="22759144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F9CFA7B-25E9-42DC-B3D7-0CF4511EB322}" type="datetimeFigureOut">
              <a:rPr lang="en-US" smtClean="0"/>
              <a:pPr/>
              <a:t>3/22/2024</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6416D1ED-501B-49A7-A33E-7832435214A9}" type="slidenum">
              <a:rPr lang="en-US" smtClean="0"/>
              <a:pPr/>
              <a:t>‹#›</a:t>
            </a:fld>
            <a:endParaRPr lang="en-US"/>
          </a:p>
        </p:txBody>
      </p:sp>
    </p:spTree>
    <p:extLst>
      <p:ext uri="{BB962C8B-B14F-4D97-AF65-F5344CB8AC3E}">
        <p14:creationId xmlns:p14="http://schemas.microsoft.com/office/powerpoint/2010/main" val="27156554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F9CFA7B-25E9-42DC-B3D7-0CF4511EB322}" type="datetimeFigureOut">
              <a:rPr lang="en-US" smtClean="0"/>
              <a:pPr/>
              <a:t>3/22/2024</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6416D1ED-501B-49A7-A33E-7832435214A9}" type="slidenum">
              <a:rPr lang="en-US" smtClean="0"/>
              <a:pPr/>
              <a:t>‹#›</a:t>
            </a:fld>
            <a:endParaRPr lang="en-US"/>
          </a:p>
        </p:txBody>
      </p:sp>
    </p:spTree>
    <p:extLst>
      <p:ext uri="{BB962C8B-B14F-4D97-AF65-F5344CB8AC3E}">
        <p14:creationId xmlns:p14="http://schemas.microsoft.com/office/powerpoint/2010/main" val="180996395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10"/>
          </p:nvPr>
        </p:nvSpPr>
        <p:spPr/>
        <p:txBody>
          <a:bodyPr/>
          <a:lstStyle/>
          <a:p>
            <a:fld id="{FF9CFA7B-25E9-42DC-B3D7-0CF4511EB322}" type="datetimeFigureOut">
              <a:rPr lang="en-US" smtClean="0"/>
              <a:pPr/>
              <a:t>3/22/2024</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6416D1ED-501B-49A7-A33E-7832435214A9}" type="slidenum">
              <a:rPr lang="en-US" smtClean="0"/>
              <a:pPr/>
              <a:t>‹#›</a:t>
            </a:fld>
            <a:endParaRPr lang="en-US"/>
          </a:p>
        </p:txBody>
      </p:sp>
    </p:spTree>
    <p:extLst>
      <p:ext uri="{BB962C8B-B14F-4D97-AF65-F5344CB8AC3E}">
        <p14:creationId xmlns:p14="http://schemas.microsoft.com/office/powerpoint/2010/main" val="1865792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lvl1pPr>
              <a:defRPr/>
            </a:lvl1pPr>
          </a:lstStyle>
          <a:p>
            <a:r>
              <a:rPr lang="en-US" dirty="0"/>
              <a:t>Click to edit Master title style</a:t>
            </a:r>
          </a:p>
        </p:txBody>
      </p:sp>
      <p:sp>
        <p:nvSpPr>
          <p:cNvPr id="3" name="Text Placeholder 2"/>
          <p:cNvSpPr>
            <a:spLocks noGrp="1"/>
          </p:cNvSpPr>
          <p:nvPr>
            <p:ph type="body" idx="1"/>
            <p:custDataLst>
              <p:tags r:id="rId2"/>
            </p:custDataLst>
          </p:nvPr>
        </p:nvSpPr>
        <p:spPr>
          <a:xfrm>
            <a:off x="457200" y="1535113"/>
            <a:ext cx="4040188" cy="446087"/>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custDataLst>
              <p:tags r:id="rId3"/>
            </p:custDataLst>
          </p:nvPr>
        </p:nvSpPr>
        <p:spPr>
          <a:xfrm>
            <a:off x="457200" y="1981200"/>
            <a:ext cx="4040188" cy="4144963"/>
          </a:xfrm>
        </p:spPr>
        <p:txBody>
          <a:bodyPr>
            <a:normAutofit/>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custDataLst>
              <p:tags r:id="rId4"/>
            </p:custDataLst>
          </p:nvPr>
        </p:nvSpPr>
        <p:spPr>
          <a:xfrm>
            <a:off x="4645025" y="1535113"/>
            <a:ext cx="4041775" cy="446087"/>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custDataLst>
              <p:tags r:id="rId5"/>
            </p:custDataLst>
          </p:nvPr>
        </p:nvSpPr>
        <p:spPr>
          <a:xfrm>
            <a:off x="4645025" y="1981200"/>
            <a:ext cx="4041775" cy="4144963"/>
          </a:xfrm>
        </p:spPr>
        <p:txBody>
          <a:bodyPr>
            <a:normAutofit/>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custDataLst>
              <p:tags r:id="rId6"/>
            </p:custDataLst>
          </p:nvPr>
        </p:nvSpPr>
        <p:spPr/>
        <p:txBody>
          <a:bodyPr/>
          <a:lstStyle/>
          <a:p>
            <a:fld id="{97BE05AF-3078-DE4E-8E55-E5E804412B8D}" type="datetime1">
              <a:rPr lang="en-US" smtClean="0"/>
              <a:t>3/22/2024</a:t>
            </a:fld>
            <a:endParaRPr lang="en-US"/>
          </a:p>
        </p:txBody>
      </p:sp>
      <p:sp>
        <p:nvSpPr>
          <p:cNvPr id="8" name="Footer Placeholder 7"/>
          <p:cNvSpPr>
            <a:spLocks noGrp="1"/>
          </p:cNvSpPr>
          <p:nvPr>
            <p:ph type="ftr" sz="quarter" idx="11"/>
            <p:custDataLst>
              <p:tags r:id="rId7"/>
            </p:custDataLst>
          </p:nvPr>
        </p:nvSpPr>
        <p:spPr/>
        <p:txBody>
          <a:bodyPr/>
          <a:lstStyle/>
          <a:p>
            <a:endParaRPr lang="en-US"/>
          </a:p>
        </p:txBody>
      </p:sp>
      <p:sp>
        <p:nvSpPr>
          <p:cNvPr id="9" name="Slide Number Placeholder 8"/>
          <p:cNvSpPr>
            <a:spLocks noGrp="1"/>
          </p:cNvSpPr>
          <p:nvPr>
            <p:ph type="sldNum" sz="quarter" idx="12"/>
            <p:custDataLst>
              <p:tags r:id="rId8"/>
            </p:custDataLst>
          </p:nvPr>
        </p:nvSpPr>
        <p:spPr/>
        <p:txBody>
          <a:bodyPr/>
          <a:lstStyle/>
          <a:p>
            <a:fld id="{B747839D-A323-47F3-909F-548499399628}" type="slidenum">
              <a:rPr lang="en-US" smtClean="0"/>
              <a:t>‹#›</a:t>
            </a:fld>
            <a:endParaRPr lang="en-US"/>
          </a:p>
        </p:txBody>
      </p:sp>
    </p:spTree>
    <p:extLst>
      <p:ext uri="{BB962C8B-B14F-4D97-AF65-F5344CB8AC3E}">
        <p14:creationId xmlns:p14="http://schemas.microsoft.com/office/powerpoint/2010/main" val="41968526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10"/>
          </p:nvPr>
        </p:nvSpPr>
        <p:spPr/>
        <p:txBody>
          <a:bodyPr/>
          <a:lstStyle/>
          <a:p>
            <a:fld id="{FF9CFA7B-25E9-42DC-B3D7-0CF4511EB322}" type="datetimeFigureOut">
              <a:rPr lang="en-US" smtClean="0"/>
              <a:pPr/>
              <a:t>3/22/2024</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6416D1ED-501B-49A7-A33E-7832435214A9}" type="slidenum">
              <a:rPr lang="en-US" smtClean="0"/>
              <a:pPr/>
              <a:t>‹#›</a:t>
            </a:fld>
            <a:endParaRPr lang="en-US"/>
          </a:p>
        </p:txBody>
      </p:sp>
    </p:spTree>
    <p:extLst>
      <p:ext uri="{BB962C8B-B14F-4D97-AF65-F5344CB8AC3E}">
        <p14:creationId xmlns:p14="http://schemas.microsoft.com/office/powerpoint/2010/main" val="422102787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Rectangle 48">
            <a:extLst>
              <a:ext uri="{FF2B5EF4-FFF2-40B4-BE49-F238E27FC236}">
                <a16:creationId xmlns:a16="http://schemas.microsoft.com/office/drawing/2014/main" id="{A7FAF015-9A59-8B95-CE42-638ABFA5ABCF}"/>
              </a:ext>
            </a:extLst>
          </p:cNvPr>
          <p:cNvSpPr>
            <a:spLocks noChangeArrowheads="1"/>
          </p:cNvSpPr>
          <p:nvPr/>
        </p:nvSpPr>
        <p:spPr bwMode="auto">
          <a:xfrm>
            <a:off x="0" y="0"/>
            <a:ext cx="9144000" cy="5803900"/>
          </a:xfrm>
          <a:prstGeom prst="rect">
            <a:avLst/>
          </a:prstGeom>
          <a:solidFill>
            <a:srgbClr val="0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03" tIns="45701" rIns="91403" bIns="45701" anchor="ctr"/>
          <a:lstStyle>
            <a:lvl1pPr eaLnBrk="0" hangingPunct="0">
              <a:defRPr sz="4400">
                <a:solidFill>
                  <a:schemeClr val="tx1"/>
                </a:solidFill>
                <a:latin typeface="Times New Roman" panose="02020603050405020304" pitchFamily="18" charset="0"/>
              </a:defRPr>
            </a:lvl1pPr>
            <a:lvl2pPr marL="742950" indent="-285750" eaLnBrk="0" hangingPunct="0">
              <a:defRPr sz="4400">
                <a:solidFill>
                  <a:schemeClr val="tx1"/>
                </a:solidFill>
                <a:latin typeface="Times New Roman" panose="02020603050405020304" pitchFamily="18" charset="0"/>
              </a:defRPr>
            </a:lvl2pPr>
            <a:lvl3pPr marL="1143000" indent="-228600" eaLnBrk="0" hangingPunct="0">
              <a:defRPr sz="4400">
                <a:solidFill>
                  <a:schemeClr val="tx1"/>
                </a:solidFill>
                <a:latin typeface="Times New Roman" panose="02020603050405020304" pitchFamily="18" charset="0"/>
              </a:defRPr>
            </a:lvl3pPr>
            <a:lvl4pPr marL="1600200" indent="-228600" eaLnBrk="0" hangingPunct="0">
              <a:defRPr sz="4400">
                <a:solidFill>
                  <a:schemeClr val="tx1"/>
                </a:solidFill>
                <a:latin typeface="Times New Roman" panose="02020603050405020304" pitchFamily="18" charset="0"/>
              </a:defRPr>
            </a:lvl4pPr>
            <a:lvl5pPr marL="2057400" indent="-228600" eaLnBrk="0" hangingPunct="0">
              <a:defRPr sz="4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4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4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4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4400">
                <a:solidFill>
                  <a:schemeClr val="tx1"/>
                </a:solidFill>
                <a:latin typeface="Times New Roman" panose="02020603050405020304" pitchFamily="18" charset="0"/>
              </a:defRPr>
            </a:lvl9pPr>
          </a:lstStyle>
          <a:p>
            <a:pPr eaLnBrk="1" hangingPunct="1">
              <a:defRPr/>
            </a:pPr>
            <a:endParaRPr lang="en-US" altLang="en-US">
              <a:solidFill>
                <a:srgbClr val="000000"/>
              </a:solidFill>
              <a:latin typeface="Tahoma" panose="020B0604030504040204" pitchFamily="34" charset="0"/>
              <a:cs typeface="Tahoma" panose="020B0604030504040204" pitchFamily="34" charset="0"/>
            </a:endParaRPr>
          </a:p>
        </p:txBody>
      </p:sp>
      <p:sp>
        <p:nvSpPr>
          <p:cNvPr id="3" name="Line 24">
            <a:extLst>
              <a:ext uri="{FF2B5EF4-FFF2-40B4-BE49-F238E27FC236}">
                <a16:creationId xmlns:a16="http://schemas.microsoft.com/office/drawing/2014/main" id="{68090FEA-BFAF-657C-47D4-81FE30AFD308}"/>
              </a:ext>
            </a:extLst>
          </p:cNvPr>
          <p:cNvSpPr>
            <a:spLocks noChangeShapeType="1"/>
          </p:cNvSpPr>
          <p:nvPr/>
        </p:nvSpPr>
        <p:spPr bwMode="auto">
          <a:xfrm>
            <a:off x="687388" y="3198813"/>
            <a:ext cx="7769225"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lIns="91403" tIns="45701" rIns="91403" bIns="45701" anchor="ctr"/>
          <a:lstStyle/>
          <a:p>
            <a:endParaRPr lang="zh-CN" altLang="en-US"/>
          </a:p>
        </p:txBody>
      </p:sp>
      <p:sp>
        <p:nvSpPr>
          <p:cNvPr id="4" name="Rectangle 32">
            <a:extLst>
              <a:ext uri="{FF2B5EF4-FFF2-40B4-BE49-F238E27FC236}">
                <a16:creationId xmlns:a16="http://schemas.microsoft.com/office/drawing/2014/main" id="{0D891D1D-BCAA-310D-83F2-FD60FF71ECC2}"/>
              </a:ext>
            </a:extLst>
          </p:cNvPr>
          <p:cNvSpPr>
            <a:spLocks noChangeArrowheads="1"/>
          </p:cNvSpPr>
          <p:nvPr/>
        </p:nvSpPr>
        <p:spPr bwMode="auto">
          <a:xfrm>
            <a:off x="0" y="5748338"/>
            <a:ext cx="9150350" cy="762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03" tIns="45701" rIns="91403" bIns="45701" anchor="ctr"/>
          <a:lstStyle>
            <a:lvl1pPr eaLnBrk="0" hangingPunct="0">
              <a:defRPr sz="4400">
                <a:solidFill>
                  <a:schemeClr val="tx1"/>
                </a:solidFill>
                <a:latin typeface="Times New Roman" panose="02020603050405020304" pitchFamily="18" charset="0"/>
              </a:defRPr>
            </a:lvl1pPr>
            <a:lvl2pPr marL="742950" indent="-285750" eaLnBrk="0" hangingPunct="0">
              <a:defRPr sz="4400">
                <a:solidFill>
                  <a:schemeClr val="tx1"/>
                </a:solidFill>
                <a:latin typeface="Times New Roman" panose="02020603050405020304" pitchFamily="18" charset="0"/>
              </a:defRPr>
            </a:lvl2pPr>
            <a:lvl3pPr marL="1143000" indent="-228600" eaLnBrk="0" hangingPunct="0">
              <a:defRPr sz="4400">
                <a:solidFill>
                  <a:schemeClr val="tx1"/>
                </a:solidFill>
                <a:latin typeface="Times New Roman" panose="02020603050405020304" pitchFamily="18" charset="0"/>
              </a:defRPr>
            </a:lvl3pPr>
            <a:lvl4pPr marL="1600200" indent="-228600" eaLnBrk="0" hangingPunct="0">
              <a:defRPr sz="4400">
                <a:solidFill>
                  <a:schemeClr val="tx1"/>
                </a:solidFill>
                <a:latin typeface="Times New Roman" panose="02020603050405020304" pitchFamily="18" charset="0"/>
              </a:defRPr>
            </a:lvl4pPr>
            <a:lvl5pPr marL="2057400" indent="-228600" eaLnBrk="0" hangingPunct="0">
              <a:defRPr sz="4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4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4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4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4400">
                <a:solidFill>
                  <a:schemeClr val="tx1"/>
                </a:solidFill>
                <a:latin typeface="Times New Roman" panose="02020603050405020304" pitchFamily="18" charset="0"/>
              </a:defRPr>
            </a:lvl9pPr>
          </a:lstStyle>
          <a:p>
            <a:pPr eaLnBrk="1" hangingPunct="1">
              <a:defRPr/>
            </a:pPr>
            <a:endParaRPr lang="en-US" altLang="en-US">
              <a:latin typeface="Tahoma" panose="020B0604030504040204" pitchFamily="34" charset="0"/>
              <a:cs typeface="Tahoma" panose="020B0604030504040204" pitchFamily="34" charset="0"/>
            </a:endParaRPr>
          </a:p>
        </p:txBody>
      </p:sp>
      <p:pic>
        <p:nvPicPr>
          <p:cNvPr id="5" name="Picture 2" descr="University of North Carolina Wilmington">
            <a:extLst>
              <a:ext uri="{FF2B5EF4-FFF2-40B4-BE49-F238E27FC236}">
                <a16:creationId xmlns:a16="http://schemas.microsoft.com/office/drawing/2014/main" id="{AF77F844-6F38-63F7-B99D-BB76F08EE6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6172200"/>
            <a:ext cx="5534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48">
            <a:extLst>
              <a:ext uri="{FF2B5EF4-FFF2-40B4-BE49-F238E27FC236}">
                <a16:creationId xmlns:a16="http://schemas.microsoft.com/office/drawing/2014/main" id="{0B4DC3DE-443F-1BA8-C2B3-A4BF6A8C1983}"/>
              </a:ext>
            </a:extLst>
          </p:cNvPr>
          <p:cNvSpPr>
            <a:spLocks noChangeArrowheads="1"/>
          </p:cNvSpPr>
          <p:nvPr/>
        </p:nvSpPr>
        <p:spPr bwMode="auto">
          <a:xfrm>
            <a:off x="0" y="0"/>
            <a:ext cx="9144000" cy="5803900"/>
          </a:xfrm>
          <a:prstGeom prst="rect">
            <a:avLst/>
          </a:prstGeom>
          <a:solidFill>
            <a:srgbClr val="0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03" tIns="45701" rIns="91403" bIns="45701" anchor="ctr"/>
          <a:lstStyle>
            <a:lvl1pPr eaLnBrk="0" hangingPunct="0">
              <a:defRPr sz="4400">
                <a:solidFill>
                  <a:schemeClr val="tx1"/>
                </a:solidFill>
                <a:latin typeface="Times New Roman" panose="02020603050405020304" pitchFamily="18" charset="0"/>
              </a:defRPr>
            </a:lvl1pPr>
            <a:lvl2pPr marL="742950" indent="-285750" eaLnBrk="0" hangingPunct="0">
              <a:defRPr sz="4400">
                <a:solidFill>
                  <a:schemeClr val="tx1"/>
                </a:solidFill>
                <a:latin typeface="Times New Roman" panose="02020603050405020304" pitchFamily="18" charset="0"/>
              </a:defRPr>
            </a:lvl2pPr>
            <a:lvl3pPr marL="1143000" indent="-228600" eaLnBrk="0" hangingPunct="0">
              <a:defRPr sz="4400">
                <a:solidFill>
                  <a:schemeClr val="tx1"/>
                </a:solidFill>
                <a:latin typeface="Times New Roman" panose="02020603050405020304" pitchFamily="18" charset="0"/>
              </a:defRPr>
            </a:lvl3pPr>
            <a:lvl4pPr marL="1600200" indent="-228600" eaLnBrk="0" hangingPunct="0">
              <a:defRPr sz="4400">
                <a:solidFill>
                  <a:schemeClr val="tx1"/>
                </a:solidFill>
                <a:latin typeface="Times New Roman" panose="02020603050405020304" pitchFamily="18" charset="0"/>
              </a:defRPr>
            </a:lvl4pPr>
            <a:lvl5pPr marL="2057400" indent="-228600" eaLnBrk="0" hangingPunct="0">
              <a:defRPr sz="4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4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4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4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4400">
                <a:solidFill>
                  <a:schemeClr val="tx1"/>
                </a:solidFill>
                <a:latin typeface="Times New Roman" panose="02020603050405020304" pitchFamily="18" charset="0"/>
              </a:defRPr>
            </a:lvl9pPr>
          </a:lstStyle>
          <a:p>
            <a:pPr eaLnBrk="1" hangingPunct="1">
              <a:defRPr/>
            </a:pPr>
            <a:endParaRPr lang="en-US" altLang="en-US">
              <a:latin typeface="Tahoma" panose="020B0604030504040204" pitchFamily="34" charset="0"/>
              <a:cs typeface="Tahoma" panose="020B0604030504040204" pitchFamily="34" charset="0"/>
            </a:endParaRPr>
          </a:p>
        </p:txBody>
      </p:sp>
      <p:sp>
        <p:nvSpPr>
          <p:cNvPr id="7" name="Line 24">
            <a:extLst>
              <a:ext uri="{FF2B5EF4-FFF2-40B4-BE49-F238E27FC236}">
                <a16:creationId xmlns:a16="http://schemas.microsoft.com/office/drawing/2014/main" id="{BFA60AD9-BFF4-9B5B-5636-8221FA018AA0}"/>
              </a:ext>
            </a:extLst>
          </p:cNvPr>
          <p:cNvSpPr>
            <a:spLocks noChangeShapeType="1"/>
          </p:cNvSpPr>
          <p:nvPr/>
        </p:nvSpPr>
        <p:spPr bwMode="auto">
          <a:xfrm>
            <a:off x="687388" y="3198813"/>
            <a:ext cx="7769225"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lIns="91403" tIns="45701" rIns="91403" bIns="45701" anchor="ctr"/>
          <a:lstStyle/>
          <a:p>
            <a:endParaRPr lang="zh-CN" altLang="en-US"/>
          </a:p>
        </p:txBody>
      </p:sp>
      <p:sp>
        <p:nvSpPr>
          <p:cNvPr id="8" name="Rectangle 32">
            <a:extLst>
              <a:ext uri="{FF2B5EF4-FFF2-40B4-BE49-F238E27FC236}">
                <a16:creationId xmlns:a16="http://schemas.microsoft.com/office/drawing/2014/main" id="{A25046E7-AE31-6CFD-DF55-FBE19192BEF0}"/>
              </a:ext>
            </a:extLst>
          </p:cNvPr>
          <p:cNvSpPr>
            <a:spLocks noChangeArrowheads="1"/>
          </p:cNvSpPr>
          <p:nvPr/>
        </p:nvSpPr>
        <p:spPr bwMode="auto">
          <a:xfrm>
            <a:off x="0" y="5748338"/>
            <a:ext cx="9150350" cy="762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03" tIns="45701" rIns="91403" bIns="45701" anchor="ctr"/>
          <a:lstStyle>
            <a:lvl1pPr eaLnBrk="0" hangingPunct="0">
              <a:defRPr sz="4400">
                <a:solidFill>
                  <a:schemeClr val="tx1"/>
                </a:solidFill>
                <a:latin typeface="Times New Roman" panose="02020603050405020304" pitchFamily="18" charset="0"/>
              </a:defRPr>
            </a:lvl1pPr>
            <a:lvl2pPr marL="742950" indent="-285750" eaLnBrk="0" hangingPunct="0">
              <a:defRPr sz="4400">
                <a:solidFill>
                  <a:schemeClr val="tx1"/>
                </a:solidFill>
                <a:latin typeface="Times New Roman" panose="02020603050405020304" pitchFamily="18" charset="0"/>
              </a:defRPr>
            </a:lvl2pPr>
            <a:lvl3pPr marL="1143000" indent="-228600" eaLnBrk="0" hangingPunct="0">
              <a:defRPr sz="4400">
                <a:solidFill>
                  <a:schemeClr val="tx1"/>
                </a:solidFill>
                <a:latin typeface="Times New Roman" panose="02020603050405020304" pitchFamily="18" charset="0"/>
              </a:defRPr>
            </a:lvl3pPr>
            <a:lvl4pPr marL="1600200" indent="-228600" eaLnBrk="0" hangingPunct="0">
              <a:defRPr sz="4400">
                <a:solidFill>
                  <a:schemeClr val="tx1"/>
                </a:solidFill>
                <a:latin typeface="Times New Roman" panose="02020603050405020304" pitchFamily="18" charset="0"/>
              </a:defRPr>
            </a:lvl4pPr>
            <a:lvl5pPr marL="2057400" indent="-228600" eaLnBrk="0" hangingPunct="0">
              <a:defRPr sz="4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4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4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4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4400">
                <a:solidFill>
                  <a:schemeClr val="tx1"/>
                </a:solidFill>
                <a:latin typeface="Times New Roman" panose="02020603050405020304" pitchFamily="18" charset="0"/>
              </a:defRPr>
            </a:lvl9pPr>
          </a:lstStyle>
          <a:p>
            <a:pPr eaLnBrk="1" hangingPunct="1">
              <a:defRPr/>
            </a:pPr>
            <a:endParaRPr lang="en-US" altLang="en-US">
              <a:latin typeface="Tahoma" panose="020B0604030504040204" pitchFamily="34" charset="0"/>
              <a:cs typeface="Tahoma" panose="020B0604030504040204" pitchFamily="34" charset="0"/>
            </a:endParaRPr>
          </a:p>
        </p:txBody>
      </p:sp>
      <p:sp>
        <p:nvSpPr>
          <p:cNvPr id="9" name="Rectangle 3"/>
          <p:cNvSpPr>
            <a:spLocks noGrp="1" noChangeArrowheads="1"/>
          </p:cNvSpPr>
          <p:nvPr>
            <p:ph type="subTitle" idx="1"/>
          </p:nvPr>
        </p:nvSpPr>
        <p:spPr>
          <a:xfrm>
            <a:off x="458788" y="2433638"/>
            <a:ext cx="8226425" cy="508000"/>
          </a:xfrm>
          <a:prstGeom prst="rect">
            <a:avLst/>
          </a:prstGeom>
        </p:spPr>
        <p:txBody>
          <a:bodyPr anchor="ctr"/>
          <a:lstStyle>
            <a:lvl1pPr marL="0" indent="0" algn="ctr">
              <a:buFontTx/>
              <a:buNone/>
              <a:defRPr>
                <a:solidFill>
                  <a:schemeClr val="bg1"/>
                </a:solidFill>
                <a:latin typeface="Book Antiqua" pitchFamily="18" charset="0"/>
                <a:cs typeface="Tahoma" pitchFamily="34" charset="0"/>
              </a:defRPr>
            </a:lvl1pPr>
          </a:lstStyle>
          <a:p>
            <a:r>
              <a:rPr lang="en-US"/>
              <a:t>Click to edit Master subtitle style</a:t>
            </a:r>
            <a:endParaRPr lang="en-US" dirty="0"/>
          </a:p>
        </p:txBody>
      </p:sp>
      <p:sp>
        <p:nvSpPr>
          <p:cNvPr id="11" name="Rectangle 19"/>
          <p:cNvSpPr>
            <a:spLocks noGrp="1" noChangeArrowheads="1"/>
          </p:cNvSpPr>
          <p:nvPr>
            <p:ph type="ctrTitle" sz="quarter"/>
          </p:nvPr>
        </p:nvSpPr>
        <p:spPr>
          <a:xfrm>
            <a:off x="458788" y="1676400"/>
            <a:ext cx="8226425" cy="776288"/>
          </a:xfrm>
          <a:prstGeom prst="rect">
            <a:avLst/>
          </a:prstGeom>
        </p:spPr>
        <p:txBody>
          <a:bodyPr/>
          <a:lstStyle>
            <a:lvl1pPr algn="ctr">
              <a:defRPr sz="4200" b="0">
                <a:solidFill>
                  <a:schemeClr val="bg1"/>
                </a:solidFill>
                <a:latin typeface="Book Antiqua" pitchFamily="18" charset="0"/>
                <a:cs typeface="Tahoma" pitchFamily="34" charset="0"/>
              </a:defRPr>
            </a:lvl1pPr>
          </a:lstStyle>
          <a:p>
            <a:r>
              <a:rPr lang="en-US"/>
              <a:t>Click to edit Master title style</a:t>
            </a:r>
            <a:endParaRPr lang="en-US" dirty="0"/>
          </a:p>
        </p:txBody>
      </p:sp>
      <p:sp>
        <p:nvSpPr>
          <p:cNvPr id="10" name="Rectangle 4">
            <a:extLst>
              <a:ext uri="{FF2B5EF4-FFF2-40B4-BE49-F238E27FC236}">
                <a16:creationId xmlns:a16="http://schemas.microsoft.com/office/drawing/2014/main" id="{509F65FB-DD4D-784B-D6A7-8F93D94664A3}"/>
              </a:ext>
            </a:extLst>
          </p:cNvPr>
          <p:cNvSpPr>
            <a:spLocks noGrp="1" noChangeArrowheads="1"/>
          </p:cNvSpPr>
          <p:nvPr>
            <p:ph type="dt" sz="half" idx="10"/>
          </p:nvPr>
        </p:nvSpPr>
        <p:spPr>
          <a:xfrm>
            <a:off x="458788" y="4316413"/>
            <a:ext cx="8226425" cy="457200"/>
          </a:xfrm>
          <a:prstGeom prst="rect">
            <a:avLst/>
          </a:prstGeom>
        </p:spPr>
        <p:txBody>
          <a:bodyPr anchor="ctr"/>
          <a:lstStyle>
            <a:lvl1pPr algn="ctr" eaLnBrk="1" fontAlgn="auto" hangingPunct="1">
              <a:spcBef>
                <a:spcPts val="0"/>
              </a:spcBef>
              <a:spcAft>
                <a:spcPts val="0"/>
              </a:spcAft>
              <a:defRPr sz="1400" i="0">
                <a:solidFill>
                  <a:schemeClr val="bg1"/>
                </a:solidFill>
                <a:latin typeface="Book Antiqua" pitchFamily="18" charset="0"/>
                <a:cs typeface="Tahoma" pitchFamily="34" charset="0"/>
              </a:defRPr>
            </a:lvl1pPr>
          </a:lstStyle>
          <a:p>
            <a:pPr>
              <a:defRPr/>
            </a:pPr>
            <a:fld id="{DD94B49C-9B76-43FF-AE9C-10B48E64836C}" type="datetimeFigureOut">
              <a:rPr lang="en-US"/>
              <a:pPr>
                <a:defRPr/>
              </a:pPr>
              <a:t>3/22/2024</a:t>
            </a:fld>
            <a:endParaRPr lang="en-US"/>
          </a:p>
        </p:txBody>
      </p:sp>
    </p:spTree>
    <p:extLst>
      <p:ext uri="{BB962C8B-B14F-4D97-AF65-F5344CB8AC3E}">
        <p14:creationId xmlns:p14="http://schemas.microsoft.com/office/powerpoint/2010/main" val="1174005151"/>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340725" cy="309562"/>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89CF25F3-C2DC-80CF-0182-214FA9E190C0}"/>
              </a:ext>
            </a:extLst>
          </p:cNvPr>
          <p:cNvSpPr>
            <a:spLocks noGrp="1"/>
          </p:cNvSpPr>
          <p:nvPr>
            <p:ph type="sldNum" sz="quarter" idx="10"/>
          </p:nvPr>
        </p:nvSpPr>
        <p:spPr>
          <a:xfrm>
            <a:off x="6934200" y="6400800"/>
            <a:ext cx="2133600" cy="365125"/>
          </a:xfrm>
        </p:spPr>
        <p:txBody>
          <a:bodyPr/>
          <a:lstStyle>
            <a:lvl1pPr>
              <a:defRPr>
                <a:latin typeface="Book Antiqua" panose="02040602050305030304" pitchFamily="18" charset="0"/>
              </a:defRPr>
            </a:lvl1pPr>
          </a:lstStyle>
          <a:p>
            <a:fld id="{5085E5A5-1930-40A9-8702-1F24B83539E8}" type="slidenum">
              <a:rPr lang="en-US" altLang="en-US"/>
              <a:pPr/>
              <a:t>‹#›</a:t>
            </a:fld>
            <a:endParaRPr lang="en-US" altLang="en-US"/>
          </a:p>
        </p:txBody>
      </p:sp>
    </p:spTree>
    <p:extLst>
      <p:ext uri="{BB962C8B-B14F-4D97-AF65-F5344CB8AC3E}">
        <p14:creationId xmlns:p14="http://schemas.microsoft.com/office/powerpoint/2010/main" val="442792610"/>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2" descr="Cameron School of Business">
            <a:extLst>
              <a:ext uri="{FF2B5EF4-FFF2-40B4-BE49-F238E27FC236}">
                <a16:creationId xmlns:a16="http://schemas.microsoft.com/office/drawing/2014/main" id="{5DA315B2-0D56-25D8-8576-870E4A2C83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88" y="6400800"/>
            <a:ext cx="1028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Slide Number Placeholder 5">
            <a:extLst>
              <a:ext uri="{FF2B5EF4-FFF2-40B4-BE49-F238E27FC236}">
                <a16:creationId xmlns:a16="http://schemas.microsoft.com/office/drawing/2014/main" id="{BEF767FA-EEF7-D99F-0B21-04D48C98FB75}"/>
              </a:ext>
            </a:extLst>
          </p:cNvPr>
          <p:cNvSpPr>
            <a:spLocks noGrp="1"/>
          </p:cNvSpPr>
          <p:nvPr>
            <p:ph type="sldNum" sz="quarter" idx="10"/>
          </p:nvPr>
        </p:nvSpPr>
        <p:spPr>
          <a:xfrm>
            <a:off x="6934200" y="6400800"/>
            <a:ext cx="2133600" cy="365125"/>
          </a:xfrm>
        </p:spPr>
        <p:txBody>
          <a:bodyPr/>
          <a:lstStyle>
            <a:lvl1pPr>
              <a:defRPr>
                <a:latin typeface="Book Antiqua" panose="02040602050305030304" pitchFamily="18" charset="0"/>
              </a:defRPr>
            </a:lvl1pPr>
          </a:lstStyle>
          <a:p>
            <a:fld id="{763EFD3E-D445-4C75-92C4-DA944F4F5BBE}" type="slidenum">
              <a:rPr lang="en-US" altLang="en-US"/>
              <a:pPr/>
              <a:t>‹#›</a:t>
            </a:fld>
            <a:endParaRPr lang="en-US" altLang="en-US"/>
          </a:p>
        </p:txBody>
      </p:sp>
    </p:spTree>
    <p:extLst>
      <p:ext uri="{BB962C8B-B14F-4D97-AF65-F5344CB8AC3E}">
        <p14:creationId xmlns:p14="http://schemas.microsoft.com/office/powerpoint/2010/main" val="2038309575"/>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2" descr="Cameron School of Business">
            <a:extLst>
              <a:ext uri="{FF2B5EF4-FFF2-40B4-BE49-F238E27FC236}">
                <a16:creationId xmlns:a16="http://schemas.microsoft.com/office/drawing/2014/main" id="{8B7A9C7C-9FB7-6CE0-9EAE-7A5D759BA2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88" y="6400800"/>
            <a:ext cx="1028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8FD6C713-390A-A225-0C1A-9BE66E43B6A0}"/>
              </a:ext>
            </a:extLst>
          </p:cNvPr>
          <p:cNvSpPr>
            <a:spLocks noGrp="1"/>
          </p:cNvSpPr>
          <p:nvPr>
            <p:ph type="sldNum" sz="quarter" idx="10"/>
          </p:nvPr>
        </p:nvSpPr>
        <p:spPr>
          <a:xfrm>
            <a:off x="6934200" y="6400800"/>
            <a:ext cx="2133600" cy="365125"/>
          </a:xfrm>
        </p:spPr>
        <p:txBody>
          <a:bodyPr/>
          <a:lstStyle>
            <a:lvl1pPr>
              <a:defRPr>
                <a:latin typeface="Book Antiqua" panose="02040602050305030304" pitchFamily="18" charset="0"/>
              </a:defRPr>
            </a:lvl1pPr>
          </a:lstStyle>
          <a:p>
            <a:fld id="{1957B782-264A-49AC-A3E3-D16B57553714}" type="slidenum">
              <a:rPr lang="en-US" altLang="en-US"/>
              <a:pPr/>
              <a:t>‹#›</a:t>
            </a:fld>
            <a:endParaRPr lang="en-US" altLang="en-US"/>
          </a:p>
        </p:txBody>
      </p:sp>
    </p:spTree>
    <p:extLst>
      <p:ext uri="{BB962C8B-B14F-4D97-AF65-F5344CB8AC3E}">
        <p14:creationId xmlns:p14="http://schemas.microsoft.com/office/powerpoint/2010/main" val="3835751533"/>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2" descr="Cameron School of Business">
            <a:extLst>
              <a:ext uri="{FF2B5EF4-FFF2-40B4-BE49-F238E27FC236}">
                <a16:creationId xmlns:a16="http://schemas.microsoft.com/office/drawing/2014/main" id="{70AC8A2F-FB25-2AEC-2EE0-9DB37AE6DD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88" y="6400800"/>
            <a:ext cx="1028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426C0094-9A06-DD61-8A66-E7B85D3C4340}"/>
              </a:ext>
            </a:extLst>
          </p:cNvPr>
          <p:cNvSpPr>
            <a:spLocks noGrp="1"/>
          </p:cNvSpPr>
          <p:nvPr>
            <p:ph type="sldNum" sz="quarter" idx="10"/>
          </p:nvPr>
        </p:nvSpPr>
        <p:spPr>
          <a:xfrm>
            <a:off x="6934200" y="6416675"/>
            <a:ext cx="2133600" cy="365125"/>
          </a:xfrm>
        </p:spPr>
        <p:txBody>
          <a:bodyPr/>
          <a:lstStyle>
            <a:lvl1pPr>
              <a:defRPr>
                <a:latin typeface="Book Antiqua" panose="02040602050305030304" pitchFamily="18" charset="0"/>
              </a:defRPr>
            </a:lvl1pPr>
          </a:lstStyle>
          <a:p>
            <a:fld id="{B553191C-3897-4522-956A-33333FF00EE9}" type="slidenum">
              <a:rPr lang="en-US" altLang="en-US"/>
              <a:pPr/>
              <a:t>‹#›</a:t>
            </a:fld>
            <a:endParaRPr lang="en-US" altLang="en-US"/>
          </a:p>
        </p:txBody>
      </p:sp>
    </p:spTree>
    <p:extLst>
      <p:ext uri="{BB962C8B-B14F-4D97-AF65-F5344CB8AC3E}">
        <p14:creationId xmlns:p14="http://schemas.microsoft.com/office/powerpoint/2010/main" val="3486579449"/>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7" descr="Cameron School of Business">
            <a:extLst>
              <a:ext uri="{FF2B5EF4-FFF2-40B4-BE49-F238E27FC236}">
                <a16:creationId xmlns:a16="http://schemas.microsoft.com/office/drawing/2014/main" id="{A0E302EF-1352-8569-A5C0-2AC8504ED0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88" y="6400800"/>
            <a:ext cx="1028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
        <p:nvSpPr>
          <p:cNvPr id="4" name="Slide Number Placeholder 5">
            <a:extLst>
              <a:ext uri="{FF2B5EF4-FFF2-40B4-BE49-F238E27FC236}">
                <a16:creationId xmlns:a16="http://schemas.microsoft.com/office/drawing/2014/main" id="{2BA2BD1B-E5FD-9064-9910-C7C796556CE9}"/>
              </a:ext>
            </a:extLst>
          </p:cNvPr>
          <p:cNvSpPr>
            <a:spLocks noGrp="1"/>
          </p:cNvSpPr>
          <p:nvPr>
            <p:ph type="sldNum" sz="quarter" idx="10"/>
          </p:nvPr>
        </p:nvSpPr>
        <p:spPr>
          <a:xfrm>
            <a:off x="6934200" y="6400800"/>
            <a:ext cx="2133600" cy="365125"/>
          </a:xfrm>
        </p:spPr>
        <p:txBody>
          <a:bodyPr/>
          <a:lstStyle>
            <a:lvl1pPr>
              <a:defRPr>
                <a:latin typeface="Book Antiqua" panose="02040602050305030304" pitchFamily="18" charset="0"/>
              </a:defRPr>
            </a:lvl1pPr>
          </a:lstStyle>
          <a:p>
            <a:fld id="{E90D8BE5-85A7-4C45-890C-6FD9CD07787C}" type="slidenum">
              <a:rPr lang="en-US" altLang="en-US"/>
              <a:pPr/>
              <a:t>‹#›</a:t>
            </a:fld>
            <a:endParaRPr lang="en-US" altLang="en-US"/>
          </a:p>
        </p:txBody>
      </p:sp>
    </p:spTree>
    <p:extLst>
      <p:ext uri="{BB962C8B-B14F-4D97-AF65-F5344CB8AC3E}">
        <p14:creationId xmlns:p14="http://schemas.microsoft.com/office/powerpoint/2010/main" val="1816820330"/>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2" descr="Cameron School of Business">
            <a:extLst>
              <a:ext uri="{FF2B5EF4-FFF2-40B4-BE49-F238E27FC236}">
                <a16:creationId xmlns:a16="http://schemas.microsoft.com/office/drawing/2014/main" id="{8E94E5E3-59FA-8D42-8D73-DC1199FD4A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88" y="6400800"/>
            <a:ext cx="1028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a:extLst>
              <a:ext uri="{FF2B5EF4-FFF2-40B4-BE49-F238E27FC236}">
                <a16:creationId xmlns:a16="http://schemas.microsoft.com/office/drawing/2014/main" id="{E8BA6266-861E-B3A8-7408-DC7CA6F799AD}"/>
              </a:ext>
            </a:extLst>
          </p:cNvPr>
          <p:cNvSpPr>
            <a:spLocks noGrp="1"/>
          </p:cNvSpPr>
          <p:nvPr>
            <p:ph type="sldNum" sz="quarter" idx="10"/>
          </p:nvPr>
        </p:nvSpPr>
        <p:spPr>
          <a:xfrm>
            <a:off x="6934200" y="6400800"/>
            <a:ext cx="2133600" cy="365125"/>
          </a:xfrm>
        </p:spPr>
        <p:txBody>
          <a:bodyPr/>
          <a:lstStyle>
            <a:lvl1pPr>
              <a:defRPr>
                <a:latin typeface="Book Antiqua" panose="02040602050305030304" pitchFamily="18" charset="0"/>
              </a:defRPr>
            </a:lvl1pPr>
          </a:lstStyle>
          <a:p>
            <a:fld id="{1192F089-44B3-49C9-9DD3-98B6204B41B3}" type="slidenum">
              <a:rPr lang="en-US" altLang="en-US"/>
              <a:pPr/>
              <a:t>‹#›</a:t>
            </a:fld>
            <a:endParaRPr lang="en-US" altLang="en-US"/>
          </a:p>
        </p:txBody>
      </p:sp>
    </p:spTree>
    <p:extLst>
      <p:ext uri="{BB962C8B-B14F-4D97-AF65-F5344CB8AC3E}">
        <p14:creationId xmlns:p14="http://schemas.microsoft.com/office/powerpoint/2010/main" val="1089698863"/>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5" name="Picture 2" descr="Cameron School of Business">
            <a:extLst>
              <a:ext uri="{FF2B5EF4-FFF2-40B4-BE49-F238E27FC236}">
                <a16:creationId xmlns:a16="http://schemas.microsoft.com/office/drawing/2014/main" id="{E54BD4A8-2C94-F867-A93A-E3D173F74D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88" y="6400800"/>
            <a:ext cx="1028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Slide Number Placeholder 5">
            <a:extLst>
              <a:ext uri="{FF2B5EF4-FFF2-40B4-BE49-F238E27FC236}">
                <a16:creationId xmlns:a16="http://schemas.microsoft.com/office/drawing/2014/main" id="{2191C6E2-1885-E343-B171-D75115A064AF}"/>
              </a:ext>
            </a:extLst>
          </p:cNvPr>
          <p:cNvSpPr>
            <a:spLocks noGrp="1"/>
          </p:cNvSpPr>
          <p:nvPr>
            <p:ph type="sldNum" sz="quarter" idx="10"/>
          </p:nvPr>
        </p:nvSpPr>
        <p:spPr>
          <a:xfrm>
            <a:off x="6934200" y="6400800"/>
            <a:ext cx="2133600" cy="365125"/>
          </a:xfrm>
        </p:spPr>
        <p:txBody>
          <a:bodyPr/>
          <a:lstStyle>
            <a:lvl1pPr>
              <a:defRPr>
                <a:latin typeface="Book Antiqua" panose="02040602050305030304" pitchFamily="18" charset="0"/>
              </a:defRPr>
            </a:lvl1pPr>
          </a:lstStyle>
          <a:p>
            <a:fld id="{95E0E86D-C8DC-4CC2-9057-D0F57398E493}" type="slidenum">
              <a:rPr lang="en-US" altLang="en-US"/>
              <a:pPr/>
              <a:t>‹#›</a:t>
            </a:fld>
            <a:endParaRPr lang="en-US" altLang="en-US"/>
          </a:p>
        </p:txBody>
      </p:sp>
    </p:spTree>
    <p:extLst>
      <p:ext uri="{BB962C8B-B14F-4D97-AF65-F5344CB8AC3E}">
        <p14:creationId xmlns:p14="http://schemas.microsoft.com/office/powerpoint/2010/main" val="1098807950"/>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88EA509D-85E0-A7D1-F932-823079A657BE}"/>
              </a:ext>
            </a:extLst>
          </p:cNvPr>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cs typeface="+mn-cs"/>
              </a:defRPr>
            </a:lvl1pPr>
          </a:lstStyle>
          <a:p>
            <a:pPr>
              <a:defRPr/>
            </a:pPr>
            <a:fld id="{5FFBA07D-7F13-40F8-A97B-C668F3698E4C}" type="datetimeFigureOut">
              <a:rPr lang="en-US"/>
              <a:pPr>
                <a:defRPr/>
              </a:pPr>
              <a:t>3/22/2024</a:t>
            </a:fld>
            <a:endParaRPr lang="en-US"/>
          </a:p>
        </p:txBody>
      </p:sp>
      <p:sp>
        <p:nvSpPr>
          <p:cNvPr id="6" name="Slide Number Placeholder 6">
            <a:extLst>
              <a:ext uri="{FF2B5EF4-FFF2-40B4-BE49-F238E27FC236}">
                <a16:creationId xmlns:a16="http://schemas.microsoft.com/office/drawing/2014/main" id="{58FDAC7B-D41F-219F-D38F-00CF1EE540B9}"/>
              </a:ext>
            </a:extLst>
          </p:cNvPr>
          <p:cNvSpPr>
            <a:spLocks noGrp="1"/>
          </p:cNvSpPr>
          <p:nvPr>
            <p:ph type="sldNum" sz="quarter" idx="11"/>
          </p:nvPr>
        </p:nvSpPr>
        <p:spPr/>
        <p:txBody>
          <a:bodyPr/>
          <a:lstStyle>
            <a:lvl1pPr>
              <a:defRPr/>
            </a:lvl1pPr>
          </a:lstStyle>
          <a:p>
            <a:fld id="{835EE9C2-5EC5-4108-B883-607394D5F2B2}" type="slidenum">
              <a:rPr lang="en-US" altLang="en-US"/>
              <a:pPr/>
              <a:t>‹#›</a:t>
            </a:fld>
            <a:endParaRPr lang="en-US" altLang="en-US"/>
          </a:p>
        </p:txBody>
      </p:sp>
    </p:spTree>
    <p:extLst>
      <p:ext uri="{BB962C8B-B14F-4D97-AF65-F5344CB8AC3E}">
        <p14:creationId xmlns:p14="http://schemas.microsoft.com/office/powerpoint/2010/main" val="275814530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dirty="0"/>
              <a:t>Click to edit Master title style</a:t>
            </a:r>
          </a:p>
        </p:txBody>
      </p:sp>
      <p:sp>
        <p:nvSpPr>
          <p:cNvPr id="3" name="Date Placeholder 2"/>
          <p:cNvSpPr>
            <a:spLocks noGrp="1"/>
          </p:cNvSpPr>
          <p:nvPr>
            <p:ph type="dt" sz="half" idx="10"/>
            <p:custDataLst>
              <p:tags r:id="rId2"/>
            </p:custDataLst>
          </p:nvPr>
        </p:nvSpPr>
        <p:spPr/>
        <p:txBody>
          <a:bodyPr/>
          <a:lstStyle/>
          <a:p>
            <a:fld id="{F38595AD-FC1D-6647-9C7B-6A6A09EB9496}" type="datetime1">
              <a:rPr lang="en-US" smtClean="0"/>
              <a:t>3/22/2024</a:t>
            </a:fld>
            <a:endParaRPr lang="en-US"/>
          </a:p>
        </p:txBody>
      </p:sp>
      <p:sp>
        <p:nvSpPr>
          <p:cNvPr id="4" name="Footer Placeholder 3"/>
          <p:cNvSpPr>
            <a:spLocks noGrp="1"/>
          </p:cNvSpPr>
          <p:nvPr>
            <p:ph type="ftr" sz="quarter" idx="11"/>
            <p:custDataLst>
              <p:tags r:id="rId3"/>
            </p:custDataLst>
          </p:nvPr>
        </p:nvSpPr>
        <p:spPr/>
        <p:txBody>
          <a:bodyPr/>
          <a:lstStyle/>
          <a:p>
            <a:endParaRPr lang="en-US"/>
          </a:p>
        </p:txBody>
      </p:sp>
      <p:sp>
        <p:nvSpPr>
          <p:cNvPr id="5" name="Slide Number Placeholder 4"/>
          <p:cNvSpPr>
            <a:spLocks noGrp="1"/>
          </p:cNvSpPr>
          <p:nvPr>
            <p:ph type="sldNum" sz="quarter" idx="12"/>
            <p:custDataLst>
              <p:tags r:id="rId4"/>
            </p:custDataLst>
          </p:nvPr>
        </p:nvSpPr>
        <p:spPr/>
        <p:txBody>
          <a:bodyPr/>
          <a:lstStyle/>
          <a:p>
            <a:fld id="{B747839D-A323-47F3-909F-548499399628}" type="slidenum">
              <a:rPr lang="en-US" smtClean="0"/>
              <a:t>‹#›</a:t>
            </a:fld>
            <a:endParaRPr lang="en-US"/>
          </a:p>
        </p:txBody>
      </p:sp>
    </p:spTree>
    <p:extLst>
      <p:ext uri="{BB962C8B-B14F-4D97-AF65-F5344CB8AC3E}">
        <p14:creationId xmlns:p14="http://schemas.microsoft.com/office/powerpoint/2010/main" val="302077472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4" name="Picture 2" descr="Cameron School of Business">
            <a:extLst>
              <a:ext uri="{FF2B5EF4-FFF2-40B4-BE49-F238E27FC236}">
                <a16:creationId xmlns:a16="http://schemas.microsoft.com/office/drawing/2014/main" id="{8000664D-4067-A5D7-4DC5-BFD96B4F50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88" y="6400800"/>
            <a:ext cx="1028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AB852EB8-CAA1-D35D-8C6B-E11B96DE6325}"/>
              </a:ext>
            </a:extLst>
          </p:cNvPr>
          <p:cNvSpPr>
            <a:spLocks noGrp="1"/>
          </p:cNvSpPr>
          <p:nvPr>
            <p:ph type="sldNum" sz="quarter" idx="10"/>
          </p:nvPr>
        </p:nvSpPr>
        <p:spPr>
          <a:xfrm>
            <a:off x="6934200" y="6400800"/>
            <a:ext cx="2133600" cy="365125"/>
          </a:xfrm>
        </p:spPr>
        <p:txBody>
          <a:bodyPr/>
          <a:lstStyle>
            <a:lvl1pPr>
              <a:defRPr>
                <a:latin typeface="Book Antiqua" panose="02040602050305030304" pitchFamily="18" charset="0"/>
              </a:defRPr>
            </a:lvl1pPr>
          </a:lstStyle>
          <a:p>
            <a:fld id="{0BAE7484-ECDE-4244-BFCA-B90A12932FF3}" type="slidenum">
              <a:rPr lang="en-US" altLang="en-US"/>
              <a:pPr/>
              <a:t>‹#›</a:t>
            </a:fld>
            <a:endParaRPr lang="en-US" altLang="en-US"/>
          </a:p>
        </p:txBody>
      </p:sp>
    </p:spTree>
    <p:extLst>
      <p:ext uri="{BB962C8B-B14F-4D97-AF65-F5344CB8AC3E}">
        <p14:creationId xmlns:p14="http://schemas.microsoft.com/office/powerpoint/2010/main" val="4257739037"/>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4" name="Picture 2" descr="Cameron School of Business">
            <a:extLst>
              <a:ext uri="{FF2B5EF4-FFF2-40B4-BE49-F238E27FC236}">
                <a16:creationId xmlns:a16="http://schemas.microsoft.com/office/drawing/2014/main" id="{9A6D94DB-17F9-32CD-B966-998997FE0A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88" y="6275388"/>
            <a:ext cx="14478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D6E38FE1-3296-F5C0-4E1F-B6D95F87FE3F}"/>
              </a:ext>
            </a:extLst>
          </p:cNvPr>
          <p:cNvSpPr>
            <a:spLocks noGrp="1"/>
          </p:cNvSpPr>
          <p:nvPr>
            <p:ph type="sldNum" sz="quarter" idx="10"/>
          </p:nvPr>
        </p:nvSpPr>
        <p:spPr>
          <a:xfrm>
            <a:off x="6934200" y="6400800"/>
            <a:ext cx="2133600" cy="365125"/>
          </a:xfrm>
        </p:spPr>
        <p:txBody>
          <a:bodyPr/>
          <a:lstStyle>
            <a:lvl1pPr>
              <a:defRPr>
                <a:latin typeface="Book Antiqua" panose="02040602050305030304" pitchFamily="18" charset="0"/>
              </a:defRPr>
            </a:lvl1pPr>
          </a:lstStyle>
          <a:p>
            <a:fld id="{F740143E-47EC-4697-B5A8-44C2B3A9A1CB}" type="slidenum">
              <a:rPr lang="en-US" altLang="en-US"/>
              <a:pPr/>
              <a:t>‹#›</a:t>
            </a:fld>
            <a:endParaRPr lang="en-US" altLang="en-US"/>
          </a:p>
        </p:txBody>
      </p:sp>
    </p:spTree>
    <p:extLst>
      <p:ext uri="{BB962C8B-B14F-4D97-AF65-F5344CB8AC3E}">
        <p14:creationId xmlns:p14="http://schemas.microsoft.com/office/powerpoint/2010/main" val="3421804126"/>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2" name="Rectangle 48">
            <a:extLst>
              <a:ext uri="{FF2B5EF4-FFF2-40B4-BE49-F238E27FC236}">
                <a16:creationId xmlns:a16="http://schemas.microsoft.com/office/drawing/2014/main" id="{BB705317-5D0C-3C9F-64AF-CDEDD1E0C1A3}"/>
              </a:ext>
            </a:extLst>
          </p:cNvPr>
          <p:cNvSpPr>
            <a:spLocks noChangeArrowheads="1"/>
          </p:cNvSpPr>
          <p:nvPr/>
        </p:nvSpPr>
        <p:spPr bwMode="auto">
          <a:xfrm>
            <a:off x="0" y="0"/>
            <a:ext cx="9144000" cy="58039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03" tIns="45701" rIns="91403" bIns="45701" anchor="ctr"/>
          <a:lstStyle>
            <a:lvl1pPr eaLnBrk="0" hangingPunct="0">
              <a:defRPr sz="4400">
                <a:solidFill>
                  <a:schemeClr val="tx1"/>
                </a:solidFill>
                <a:latin typeface="Times New Roman" panose="02020603050405020304" pitchFamily="18" charset="0"/>
              </a:defRPr>
            </a:lvl1pPr>
            <a:lvl2pPr marL="742950" indent="-285750" eaLnBrk="0" hangingPunct="0">
              <a:defRPr sz="4400">
                <a:solidFill>
                  <a:schemeClr val="tx1"/>
                </a:solidFill>
                <a:latin typeface="Times New Roman" panose="02020603050405020304" pitchFamily="18" charset="0"/>
              </a:defRPr>
            </a:lvl2pPr>
            <a:lvl3pPr marL="1143000" indent="-228600" eaLnBrk="0" hangingPunct="0">
              <a:defRPr sz="4400">
                <a:solidFill>
                  <a:schemeClr val="tx1"/>
                </a:solidFill>
                <a:latin typeface="Times New Roman" panose="02020603050405020304" pitchFamily="18" charset="0"/>
              </a:defRPr>
            </a:lvl3pPr>
            <a:lvl4pPr marL="1600200" indent="-228600" eaLnBrk="0" hangingPunct="0">
              <a:defRPr sz="4400">
                <a:solidFill>
                  <a:schemeClr val="tx1"/>
                </a:solidFill>
                <a:latin typeface="Times New Roman" panose="02020603050405020304" pitchFamily="18" charset="0"/>
              </a:defRPr>
            </a:lvl4pPr>
            <a:lvl5pPr marL="2057400" indent="-228600" eaLnBrk="0" hangingPunct="0">
              <a:defRPr sz="4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4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4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4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4400">
                <a:solidFill>
                  <a:schemeClr val="tx1"/>
                </a:solidFill>
                <a:latin typeface="Times New Roman" panose="02020603050405020304" pitchFamily="18" charset="0"/>
              </a:defRPr>
            </a:lvl9pPr>
          </a:lstStyle>
          <a:p>
            <a:pPr eaLnBrk="1" hangingPunct="1">
              <a:defRPr/>
            </a:pPr>
            <a:endParaRPr lang="en-US" altLang="en-US">
              <a:latin typeface="Tahoma" panose="020B0604030504040204" pitchFamily="34" charset="0"/>
              <a:cs typeface="Tahoma" panose="020B0604030504040204" pitchFamily="34" charset="0"/>
            </a:endParaRPr>
          </a:p>
        </p:txBody>
      </p:sp>
      <p:sp>
        <p:nvSpPr>
          <p:cNvPr id="3" name="Line 24">
            <a:extLst>
              <a:ext uri="{FF2B5EF4-FFF2-40B4-BE49-F238E27FC236}">
                <a16:creationId xmlns:a16="http://schemas.microsoft.com/office/drawing/2014/main" id="{792D7913-0331-3AA8-C7B3-70AB6EDEB77D}"/>
              </a:ext>
            </a:extLst>
          </p:cNvPr>
          <p:cNvSpPr>
            <a:spLocks noChangeShapeType="1"/>
          </p:cNvSpPr>
          <p:nvPr/>
        </p:nvSpPr>
        <p:spPr bwMode="auto">
          <a:xfrm>
            <a:off x="687388" y="3198813"/>
            <a:ext cx="7769225"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lIns="91403" tIns="45701" rIns="91403" bIns="45701" anchor="ctr"/>
          <a:lstStyle/>
          <a:p>
            <a:endParaRPr lang="zh-CN" altLang="en-US"/>
          </a:p>
        </p:txBody>
      </p:sp>
      <p:sp>
        <p:nvSpPr>
          <p:cNvPr id="4" name="Rectangle 32">
            <a:extLst>
              <a:ext uri="{FF2B5EF4-FFF2-40B4-BE49-F238E27FC236}">
                <a16:creationId xmlns:a16="http://schemas.microsoft.com/office/drawing/2014/main" id="{D383EE55-0448-BC08-4D95-E9B9980C9811}"/>
              </a:ext>
            </a:extLst>
          </p:cNvPr>
          <p:cNvSpPr>
            <a:spLocks noChangeArrowheads="1"/>
          </p:cNvSpPr>
          <p:nvPr/>
        </p:nvSpPr>
        <p:spPr bwMode="auto">
          <a:xfrm>
            <a:off x="0" y="5748338"/>
            <a:ext cx="9150350" cy="762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03" tIns="45701" rIns="91403" bIns="45701" anchor="ctr"/>
          <a:lstStyle>
            <a:lvl1pPr eaLnBrk="0" hangingPunct="0">
              <a:defRPr sz="4400">
                <a:solidFill>
                  <a:schemeClr val="tx1"/>
                </a:solidFill>
                <a:latin typeface="Times New Roman" panose="02020603050405020304" pitchFamily="18" charset="0"/>
              </a:defRPr>
            </a:lvl1pPr>
            <a:lvl2pPr marL="742950" indent="-285750" eaLnBrk="0" hangingPunct="0">
              <a:defRPr sz="4400">
                <a:solidFill>
                  <a:schemeClr val="tx1"/>
                </a:solidFill>
                <a:latin typeface="Times New Roman" panose="02020603050405020304" pitchFamily="18" charset="0"/>
              </a:defRPr>
            </a:lvl2pPr>
            <a:lvl3pPr marL="1143000" indent="-228600" eaLnBrk="0" hangingPunct="0">
              <a:defRPr sz="4400">
                <a:solidFill>
                  <a:schemeClr val="tx1"/>
                </a:solidFill>
                <a:latin typeface="Times New Roman" panose="02020603050405020304" pitchFamily="18" charset="0"/>
              </a:defRPr>
            </a:lvl3pPr>
            <a:lvl4pPr marL="1600200" indent="-228600" eaLnBrk="0" hangingPunct="0">
              <a:defRPr sz="4400">
                <a:solidFill>
                  <a:schemeClr val="tx1"/>
                </a:solidFill>
                <a:latin typeface="Times New Roman" panose="02020603050405020304" pitchFamily="18" charset="0"/>
              </a:defRPr>
            </a:lvl4pPr>
            <a:lvl5pPr marL="2057400" indent="-228600" eaLnBrk="0" hangingPunct="0">
              <a:defRPr sz="4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4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4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4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4400">
                <a:solidFill>
                  <a:schemeClr val="tx1"/>
                </a:solidFill>
                <a:latin typeface="Times New Roman" panose="02020603050405020304" pitchFamily="18" charset="0"/>
              </a:defRPr>
            </a:lvl9pPr>
          </a:lstStyle>
          <a:p>
            <a:pPr eaLnBrk="1" hangingPunct="1">
              <a:defRPr/>
            </a:pPr>
            <a:endParaRPr lang="en-US" altLang="en-US">
              <a:latin typeface="Tahoma" panose="020B0604030504040204" pitchFamily="34" charset="0"/>
              <a:cs typeface="Tahoma" panose="020B0604030504040204" pitchFamily="34" charset="0"/>
            </a:endParaRPr>
          </a:p>
        </p:txBody>
      </p:sp>
      <p:sp>
        <p:nvSpPr>
          <p:cNvPr id="9" name="Rectangle 3"/>
          <p:cNvSpPr>
            <a:spLocks noGrp="1" noChangeArrowheads="1"/>
          </p:cNvSpPr>
          <p:nvPr>
            <p:ph type="subTitle" idx="1"/>
          </p:nvPr>
        </p:nvSpPr>
        <p:spPr>
          <a:xfrm>
            <a:off x="458788" y="2433638"/>
            <a:ext cx="8226425" cy="508000"/>
          </a:xfrm>
          <a:prstGeom prst="rect">
            <a:avLst/>
          </a:prstGeom>
        </p:spPr>
        <p:txBody>
          <a:bodyPr anchor="ctr"/>
          <a:lstStyle>
            <a:lvl1pPr marL="0" indent="0" algn="ctr">
              <a:buFontTx/>
              <a:buNone/>
              <a:defRPr>
                <a:solidFill>
                  <a:schemeClr val="bg1"/>
                </a:solidFill>
                <a:latin typeface="Book Antiqua" pitchFamily="18" charset="0"/>
                <a:cs typeface="Tahoma" pitchFamily="34" charset="0"/>
              </a:defRPr>
            </a:lvl1pPr>
          </a:lstStyle>
          <a:p>
            <a:r>
              <a:rPr lang="en-US"/>
              <a:t>Click to edit Master subtitle style</a:t>
            </a:r>
            <a:endParaRPr lang="en-US" dirty="0"/>
          </a:p>
        </p:txBody>
      </p:sp>
      <p:sp>
        <p:nvSpPr>
          <p:cNvPr id="11" name="Rectangle 19"/>
          <p:cNvSpPr>
            <a:spLocks noGrp="1" noChangeArrowheads="1"/>
          </p:cNvSpPr>
          <p:nvPr>
            <p:ph type="ctrTitle" sz="quarter"/>
          </p:nvPr>
        </p:nvSpPr>
        <p:spPr>
          <a:xfrm>
            <a:off x="458788" y="1676400"/>
            <a:ext cx="8226425" cy="776288"/>
          </a:xfrm>
          <a:prstGeom prst="rect">
            <a:avLst/>
          </a:prstGeom>
        </p:spPr>
        <p:txBody>
          <a:bodyPr/>
          <a:lstStyle>
            <a:lvl1pPr algn="ctr">
              <a:defRPr sz="4200" b="0">
                <a:solidFill>
                  <a:schemeClr val="bg1"/>
                </a:solidFill>
                <a:latin typeface="Book Antiqua" pitchFamily="18" charset="0"/>
                <a:cs typeface="Tahoma" pitchFamily="34" charset="0"/>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F3AC2AA0-B9DE-AA3E-A82C-7E163393B53E}"/>
              </a:ext>
            </a:extLst>
          </p:cNvPr>
          <p:cNvSpPr>
            <a:spLocks noGrp="1" noChangeArrowheads="1"/>
          </p:cNvSpPr>
          <p:nvPr>
            <p:ph type="dt" sz="half" idx="10"/>
          </p:nvPr>
        </p:nvSpPr>
        <p:spPr>
          <a:xfrm>
            <a:off x="458788" y="4316413"/>
            <a:ext cx="8226425" cy="457200"/>
          </a:xfrm>
          <a:prstGeom prst="rect">
            <a:avLst/>
          </a:prstGeom>
        </p:spPr>
        <p:txBody>
          <a:bodyPr anchor="ctr"/>
          <a:lstStyle>
            <a:lvl1pPr algn="ctr" eaLnBrk="1" fontAlgn="auto" hangingPunct="1">
              <a:spcBef>
                <a:spcPts val="0"/>
              </a:spcBef>
              <a:spcAft>
                <a:spcPts val="0"/>
              </a:spcAft>
              <a:defRPr sz="1400" i="0">
                <a:solidFill>
                  <a:schemeClr val="bg1"/>
                </a:solidFill>
                <a:latin typeface="Book Antiqua" pitchFamily="18" charset="0"/>
                <a:cs typeface="Tahoma" pitchFamily="34" charset="0"/>
              </a:defRPr>
            </a:lvl1pPr>
          </a:lstStyle>
          <a:p>
            <a:pPr>
              <a:defRPr/>
            </a:pPr>
            <a:endParaRPr lang="en-US"/>
          </a:p>
        </p:txBody>
      </p:sp>
    </p:spTree>
    <p:extLst>
      <p:ext uri="{BB962C8B-B14F-4D97-AF65-F5344CB8AC3E}">
        <p14:creationId xmlns:p14="http://schemas.microsoft.com/office/powerpoint/2010/main" val="1311238111"/>
      </p:ext>
    </p:extLst>
  </p:cSld>
  <p:clrMapOvr>
    <a:masterClrMapping/>
  </p:clrMapOvr>
  <p:transition/>
  <p:hf sldNum="0" hd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Rectangle 48">
            <a:extLst>
              <a:ext uri="{FF2B5EF4-FFF2-40B4-BE49-F238E27FC236}">
                <a16:creationId xmlns:a16="http://schemas.microsoft.com/office/drawing/2014/main" id="{A7FAF015-9A59-8B95-CE42-638ABFA5ABCF}"/>
              </a:ext>
            </a:extLst>
          </p:cNvPr>
          <p:cNvSpPr>
            <a:spLocks noChangeArrowheads="1"/>
          </p:cNvSpPr>
          <p:nvPr/>
        </p:nvSpPr>
        <p:spPr bwMode="auto">
          <a:xfrm>
            <a:off x="0" y="0"/>
            <a:ext cx="9144000" cy="5803900"/>
          </a:xfrm>
          <a:prstGeom prst="rect">
            <a:avLst/>
          </a:prstGeom>
          <a:solidFill>
            <a:srgbClr val="0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03" tIns="45701" rIns="91403" bIns="45701" anchor="ctr"/>
          <a:lstStyle>
            <a:lvl1pPr eaLnBrk="0" hangingPunct="0">
              <a:defRPr sz="4400">
                <a:solidFill>
                  <a:schemeClr val="tx1"/>
                </a:solidFill>
                <a:latin typeface="Times New Roman" panose="02020603050405020304" pitchFamily="18" charset="0"/>
              </a:defRPr>
            </a:lvl1pPr>
            <a:lvl2pPr marL="742950" indent="-285750" eaLnBrk="0" hangingPunct="0">
              <a:defRPr sz="4400">
                <a:solidFill>
                  <a:schemeClr val="tx1"/>
                </a:solidFill>
                <a:latin typeface="Times New Roman" panose="02020603050405020304" pitchFamily="18" charset="0"/>
              </a:defRPr>
            </a:lvl2pPr>
            <a:lvl3pPr marL="1143000" indent="-228600" eaLnBrk="0" hangingPunct="0">
              <a:defRPr sz="4400">
                <a:solidFill>
                  <a:schemeClr val="tx1"/>
                </a:solidFill>
                <a:latin typeface="Times New Roman" panose="02020603050405020304" pitchFamily="18" charset="0"/>
              </a:defRPr>
            </a:lvl3pPr>
            <a:lvl4pPr marL="1600200" indent="-228600" eaLnBrk="0" hangingPunct="0">
              <a:defRPr sz="4400">
                <a:solidFill>
                  <a:schemeClr val="tx1"/>
                </a:solidFill>
                <a:latin typeface="Times New Roman" panose="02020603050405020304" pitchFamily="18" charset="0"/>
              </a:defRPr>
            </a:lvl4pPr>
            <a:lvl5pPr marL="2057400" indent="-228600" eaLnBrk="0" hangingPunct="0">
              <a:defRPr sz="4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4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4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4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4400">
                <a:solidFill>
                  <a:schemeClr val="tx1"/>
                </a:solidFill>
                <a:latin typeface="Times New Roman" panose="02020603050405020304" pitchFamily="18" charset="0"/>
              </a:defRPr>
            </a:lvl9pPr>
          </a:lstStyle>
          <a:p>
            <a:pPr eaLnBrk="1" hangingPunct="1">
              <a:defRPr/>
            </a:pPr>
            <a:endParaRPr lang="en-US" altLang="en-US">
              <a:solidFill>
                <a:srgbClr val="000000"/>
              </a:solidFill>
              <a:latin typeface="Tahoma" panose="020B0604030504040204" pitchFamily="34" charset="0"/>
              <a:cs typeface="Tahoma" panose="020B0604030504040204" pitchFamily="34" charset="0"/>
            </a:endParaRPr>
          </a:p>
        </p:txBody>
      </p:sp>
      <p:sp>
        <p:nvSpPr>
          <p:cNvPr id="3" name="Line 24">
            <a:extLst>
              <a:ext uri="{FF2B5EF4-FFF2-40B4-BE49-F238E27FC236}">
                <a16:creationId xmlns:a16="http://schemas.microsoft.com/office/drawing/2014/main" id="{68090FEA-BFAF-657C-47D4-81FE30AFD308}"/>
              </a:ext>
            </a:extLst>
          </p:cNvPr>
          <p:cNvSpPr>
            <a:spLocks noChangeShapeType="1"/>
          </p:cNvSpPr>
          <p:nvPr/>
        </p:nvSpPr>
        <p:spPr bwMode="auto">
          <a:xfrm>
            <a:off x="687388" y="3198813"/>
            <a:ext cx="7769225"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lIns="91403" tIns="45701" rIns="91403" bIns="45701" anchor="ctr"/>
          <a:lstStyle/>
          <a:p>
            <a:endParaRPr lang="zh-CN" altLang="en-US"/>
          </a:p>
        </p:txBody>
      </p:sp>
      <p:sp>
        <p:nvSpPr>
          <p:cNvPr id="4" name="Rectangle 32">
            <a:extLst>
              <a:ext uri="{FF2B5EF4-FFF2-40B4-BE49-F238E27FC236}">
                <a16:creationId xmlns:a16="http://schemas.microsoft.com/office/drawing/2014/main" id="{0D891D1D-BCAA-310D-83F2-FD60FF71ECC2}"/>
              </a:ext>
            </a:extLst>
          </p:cNvPr>
          <p:cNvSpPr>
            <a:spLocks noChangeArrowheads="1"/>
          </p:cNvSpPr>
          <p:nvPr/>
        </p:nvSpPr>
        <p:spPr bwMode="auto">
          <a:xfrm>
            <a:off x="0" y="5748338"/>
            <a:ext cx="9150350" cy="762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03" tIns="45701" rIns="91403" bIns="45701" anchor="ctr"/>
          <a:lstStyle>
            <a:lvl1pPr eaLnBrk="0" hangingPunct="0">
              <a:defRPr sz="4400">
                <a:solidFill>
                  <a:schemeClr val="tx1"/>
                </a:solidFill>
                <a:latin typeface="Times New Roman" panose="02020603050405020304" pitchFamily="18" charset="0"/>
              </a:defRPr>
            </a:lvl1pPr>
            <a:lvl2pPr marL="742950" indent="-285750" eaLnBrk="0" hangingPunct="0">
              <a:defRPr sz="4400">
                <a:solidFill>
                  <a:schemeClr val="tx1"/>
                </a:solidFill>
                <a:latin typeface="Times New Roman" panose="02020603050405020304" pitchFamily="18" charset="0"/>
              </a:defRPr>
            </a:lvl2pPr>
            <a:lvl3pPr marL="1143000" indent="-228600" eaLnBrk="0" hangingPunct="0">
              <a:defRPr sz="4400">
                <a:solidFill>
                  <a:schemeClr val="tx1"/>
                </a:solidFill>
                <a:latin typeface="Times New Roman" panose="02020603050405020304" pitchFamily="18" charset="0"/>
              </a:defRPr>
            </a:lvl3pPr>
            <a:lvl4pPr marL="1600200" indent="-228600" eaLnBrk="0" hangingPunct="0">
              <a:defRPr sz="4400">
                <a:solidFill>
                  <a:schemeClr val="tx1"/>
                </a:solidFill>
                <a:latin typeface="Times New Roman" panose="02020603050405020304" pitchFamily="18" charset="0"/>
              </a:defRPr>
            </a:lvl4pPr>
            <a:lvl5pPr marL="2057400" indent="-228600" eaLnBrk="0" hangingPunct="0">
              <a:defRPr sz="4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4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4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4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4400">
                <a:solidFill>
                  <a:schemeClr val="tx1"/>
                </a:solidFill>
                <a:latin typeface="Times New Roman" panose="02020603050405020304" pitchFamily="18" charset="0"/>
              </a:defRPr>
            </a:lvl9pPr>
          </a:lstStyle>
          <a:p>
            <a:pPr eaLnBrk="1" hangingPunct="1">
              <a:defRPr/>
            </a:pPr>
            <a:endParaRPr lang="en-US" altLang="en-US">
              <a:latin typeface="Tahoma" panose="020B0604030504040204" pitchFamily="34" charset="0"/>
              <a:cs typeface="Tahoma" panose="020B0604030504040204" pitchFamily="34" charset="0"/>
            </a:endParaRPr>
          </a:p>
        </p:txBody>
      </p:sp>
      <p:pic>
        <p:nvPicPr>
          <p:cNvPr id="5" name="Picture 2" descr="University of North Carolina Wilmington">
            <a:extLst>
              <a:ext uri="{FF2B5EF4-FFF2-40B4-BE49-F238E27FC236}">
                <a16:creationId xmlns:a16="http://schemas.microsoft.com/office/drawing/2014/main" id="{AF77F844-6F38-63F7-B99D-BB76F08EE6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6172200"/>
            <a:ext cx="5534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48">
            <a:extLst>
              <a:ext uri="{FF2B5EF4-FFF2-40B4-BE49-F238E27FC236}">
                <a16:creationId xmlns:a16="http://schemas.microsoft.com/office/drawing/2014/main" id="{0B4DC3DE-443F-1BA8-C2B3-A4BF6A8C1983}"/>
              </a:ext>
            </a:extLst>
          </p:cNvPr>
          <p:cNvSpPr>
            <a:spLocks noChangeArrowheads="1"/>
          </p:cNvSpPr>
          <p:nvPr/>
        </p:nvSpPr>
        <p:spPr bwMode="auto">
          <a:xfrm>
            <a:off x="0" y="0"/>
            <a:ext cx="9144000" cy="5803900"/>
          </a:xfrm>
          <a:prstGeom prst="rect">
            <a:avLst/>
          </a:prstGeom>
          <a:solidFill>
            <a:srgbClr val="0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03" tIns="45701" rIns="91403" bIns="45701" anchor="ctr"/>
          <a:lstStyle>
            <a:lvl1pPr eaLnBrk="0" hangingPunct="0">
              <a:defRPr sz="4400">
                <a:solidFill>
                  <a:schemeClr val="tx1"/>
                </a:solidFill>
                <a:latin typeface="Times New Roman" panose="02020603050405020304" pitchFamily="18" charset="0"/>
              </a:defRPr>
            </a:lvl1pPr>
            <a:lvl2pPr marL="742950" indent="-285750" eaLnBrk="0" hangingPunct="0">
              <a:defRPr sz="4400">
                <a:solidFill>
                  <a:schemeClr val="tx1"/>
                </a:solidFill>
                <a:latin typeface="Times New Roman" panose="02020603050405020304" pitchFamily="18" charset="0"/>
              </a:defRPr>
            </a:lvl2pPr>
            <a:lvl3pPr marL="1143000" indent="-228600" eaLnBrk="0" hangingPunct="0">
              <a:defRPr sz="4400">
                <a:solidFill>
                  <a:schemeClr val="tx1"/>
                </a:solidFill>
                <a:latin typeface="Times New Roman" panose="02020603050405020304" pitchFamily="18" charset="0"/>
              </a:defRPr>
            </a:lvl3pPr>
            <a:lvl4pPr marL="1600200" indent="-228600" eaLnBrk="0" hangingPunct="0">
              <a:defRPr sz="4400">
                <a:solidFill>
                  <a:schemeClr val="tx1"/>
                </a:solidFill>
                <a:latin typeface="Times New Roman" panose="02020603050405020304" pitchFamily="18" charset="0"/>
              </a:defRPr>
            </a:lvl4pPr>
            <a:lvl5pPr marL="2057400" indent="-228600" eaLnBrk="0" hangingPunct="0">
              <a:defRPr sz="4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4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4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4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4400">
                <a:solidFill>
                  <a:schemeClr val="tx1"/>
                </a:solidFill>
                <a:latin typeface="Times New Roman" panose="02020603050405020304" pitchFamily="18" charset="0"/>
              </a:defRPr>
            </a:lvl9pPr>
          </a:lstStyle>
          <a:p>
            <a:pPr eaLnBrk="1" hangingPunct="1">
              <a:defRPr/>
            </a:pPr>
            <a:endParaRPr lang="en-US" altLang="en-US">
              <a:latin typeface="Tahoma" panose="020B0604030504040204" pitchFamily="34" charset="0"/>
              <a:cs typeface="Tahoma" panose="020B0604030504040204" pitchFamily="34" charset="0"/>
            </a:endParaRPr>
          </a:p>
        </p:txBody>
      </p:sp>
      <p:sp>
        <p:nvSpPr>
          <p:cNvPr id="7" name="Line 24">
            <a:extLst>
              <a:ext uri="{FF2B5EF4-FFF2-40B4-BE49-F238E27FC236}">
                <a16:creationId xmlns:a16="http://schemas.microsoft.com/office/drawing/2014/main" id="{BFA60AD9-BFF4-9B5B-5636-8221FA018AA0}"/>
              </a:ext>
            </a:extLst>
          </p:cNvPr>
          <p:cNvSpPr>
            <a:spLocks noChangeShapeType="1"/>
          </p:cNvSpPr>
          <p:nvPr/>
        </p:nvSpPr>
        <p:spPr bwMode="auto">
          <a:xfrm>
            <a:off x="687388" y="3198813"/>
            <a:ext cx="7769225"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lIns="91403" tIns="45701" rIns="91403" bIns="45701" anchor="ctr"/>
          <a:lstStyle/>
          <a:p>
            <a:endParaRPr lang="zh-CN" altLang="en-US"/>
          </a:p>
        </p:txBody>
      </p:sp>
      <p:sp>
        <p:nvSpPr>
          <p:cNvPr id="8" name="Rectangle 32">
            <a:extLst>
              <a:ext uri="{FF2B5EF4-FFF2-40B4-BE49-F238E27FC236}">
                <a16:creationId xmlns:a16="http://schemas.microsoft.com/office/drawing/2014/main" id="{A25046E7-AE31-6CFD-DF55-FBE19192BEF0}"/>
              </a:ext>
            </a:extLst>
          </p:cNvPr>
          <p:cNvSpPr>
            <a:spLocks noChangeArrowheads="1"/>
          </p:cNvSpPr>
          <p:nvPr/>
        </p:nvSpPr>
        <p:spPr bwMode="auto">
          <a:xfrm>
            <a:off x="0" y="5748338"/>
            <a:ext cx="9150350" cy="762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03" tIns="45701" rIns="91403" bIns="45701" anchor="ctr"/>
          <a:lstStyle>
            <a:lvl1pPr eaLnBrk="0" hangingPunct="0">
              <a:defRPr sz="4400">
                <a:solidFill>
                  <a:schemeClr val="tx1"/>
                </a:solidFill>
                <a:latin typeface="Times New Roman" panose="02020603050405020304" pitchFamily="18" charset="0"/>
              </a:defRPr>
            </a:lvl1pPr>
            <a:lvl2pPr marL="742950" indent="-285750" eaLnBrk="0" hangingPunct="0">
              <a:defRPr sz="4400">
                <a:solidFill>
                  <a:schemeClr val="tx1"/>
                </a:solidFill>
                <a:latin typeface="Times New Roman" panose="02020603050405020304" pitchFamily="18" charset="0"/>
              </a:defRPr>
            </a:lvl2pPr>
            <a:lvl3pPr marL="1143000" indent="-228600" eaLnBrk="0" hangingPunct="0">
              <a:defRPr sz="4400">
                <a:solidFill>
                  <a:schemeClr val="tx1"/>
                </a:solidFill>
                <a:latin typeface="Times New Roman" panose="02020603050405020304" pitchFamily="18" charset="0"/>
              </a:defRPr>
            </a:lvl3pPr>
            <a:lvl4pPr marL="1600200" indent="-228600" eaLnBrk="0" hangingPunct="0">
              <a:defRPr sz="4400">
                <a:solidFill>
                  <a:schemeClr val="tx1"/>
                </a:solidFill>
                <a:latin typeface="Times New Roman" panose="02020603050405020304" pitchFamily="18" charset="0"/>
              </a:defRPr>
            </a:lvl4pPr>
            <a:lvl5pPr marL="2057400" indent="-228600" eaLnBrk="0" hangingPunct="0">
              <a:defRPr sz="4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4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4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4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4400">
                <a:solidFill>
                  <a:schemeClr val="tx1"/>
                </a:solidFill>
                <a:latin typeface="Times New Roman" panose="02020603050405020304" pitchFamily="18" charset="0"/>
              </a:defRPr>
            </a:lvl9pPr>
          </a:lstStyle>
          <a:p>
            <a:pPr eaLnBrk="1" hangingPunct="1">
              <a:defRPr/>
            </a:pPr>
            <a:endParaRPr lang="en-US" altLang="en-US">
              <a:latin typeface="Tahoma" panose="020B0604030504040204" pitchFamily="34" charset="0"/>
              <a:cs typeface="Tahoma" panose="020B0604030504040204" pitchFamily="34" charset="0"/>
            </a:endParaRPr>
          </a:p>
        </p:txBody>
      </p:sp>
      <p:sp>
        <p:nvSpPr>
          <p:cNvPr id="9" name="Rectangle 3"/>
          <p:cNvSpPr>
            <a:spLocks noGrp="1" noChangeArrowheads="1"/>
          </p:cNvSpPr>
          <p:nvPr>
            <p:ph type="subTitle" idx="1"/>
          </p:nvPr>
        </p:nvSpPr>
        <p:spPr>
          <a:xfrm>
            <a:off x="458788" y="2433638"/>
            <a:ext cx="8226425" cy="508000"/>
          </a:xfrm>
          <a:prstGeom prst="rect">
            <a:avLst/>
          </a:prstGeom>
        </p:spPr>
        <p:txBody>
          <a:bodyPr anchor="ctr"/>
          <a:lstStyle>
            <a:lvl1pPr marL="0" indent="0" algn="ctr">
              <a:buFontTx/>
              <a:buNone/>
              <a:defRPr>
                <a:solidFill>
                  <a:schemeClr val="bg1"/>
                </a:solidFill>
                <a:latin typeface="Book Antiqua" pitchFamily="18" charset="0"/>
                <a:cs typeface="Tahoma" pitchFamily="34" charset="0"/>
              </a:defRPr>
            </a:lvl1pPr>
          </a:lstStyle>
          <a:p>
            <a:r>
              <a:rPr lang="en-US"/>
              <a:t>Click to edit Master subtitle style</a:t>
            </a:r>
            <a:endParaRPr lang="en-US" dirty="0"/>
          </a:p>
        </p:txBody>
      </p:sp>
      <p:sp>
        <p:nvSpPr>
          <p:cNvPr id="11" name="Rectangle 19"/>
          <p:cNvSpPr>
            <a:spLocks noGrp="1" noChangeArrowheads="1"/>
          </p:cNvSpPr>
          <p:nvPr>
            <p:ph type="ctrTitle" sz="quarter"/>
          </p:nvPr>
        </p:nvSpPr>
        <p:spPr>
          <a:xfrm>
            <a:off x="458788" y="1676400"/>
            <a:ext cx="8226425" cy="776288"/>
          </a:xfrm>
          <a:prstGeom prst="rect">
            <a:avLst/>
          </a:prstGeom>
        </p:spPr>
        <p:txBody>
          <a:bodyPr/>
          <a:lstStyle>
            <a:lvl1pPr algn="ctr">
              <a:defRPr sz="4200" b="0">
                <a:solidFill>
                  <a:schemeClr val="bg1"/>
                </a:solidFill>
                <a:latin typeface="Book Antiqua" pitchFamily="18" charset="0"/>
                <a:cs typeface="Tahoma" pitchFamily="34" charset="0"/>
              </a:defRPr>
            </a:lvl1pPr>
          </a:lstStyle>
          <a:p>
            <a:r>
              <a:rPr lang="en-US"/>
              <a:t>Click to edit Master title style</a:t>
            </a:r>
            <a:endParaRPr lang="en-US" dirty="0"/>
          </a:p>
        </p:txBody>
      </p:sp>
      <p:sp>
        <p:nvSpPr>
          <p:cNvPr id="10" name="Rectangle 4">
            <a:extLst>
              <a:ext uri="{FF2B5EF4-FFF2-40B4-BE49-F238E27FC236}">
                <a16:creationId xmlns:a16="http://schemas.microsoft.com/office/drawing/2014/main" id="{509F65FB-DD4D-784B-D6A7-8F93D94664A3}"/>
              </a:ext>
            </a:extLst>
          </p:cNvPr>
          <p:cNvSpPr>
            <a:spLocks noGrp="1" noChangeArrowheads="1"/>
          </p:cNvSpPr>
          <p:nvPr>
            <p:ph type="dt" sz="half" idx="10"/>
          </p:nvPr>
        </p:nvSpPr>
        <p:spPr>
          <a:xfrm>
            <a:off x="458788" y="4316413"/>
            <a:ext cx="8226425" cy="457200"/>
          </a:xfrm>
          <a:prstGeom prst="rect">
            <a:avLst/>
          </a:prstGeom>
        </p:spPr>
        <p:txBody>
          <a:bodyPr anchor="ctr"/>
          <a:lstStyle>
            <a:lvl1pPr algn="ctr" eaLnBrk="1" fontAlgn="auto" hangingPunct="1">
              <a:spcBef>
                <a:spcPts val="0"/>
              </a:spcBef>
              <a:spcAft>
                <a:spcPts val="0"/>
              </a:spcAft>
              <a:defRPr sz="1400" i="0">
                <a:solidFill>
                  <a:schemeClr val="bg1"/>
                </a:solidFill>
                <a:latin typeface="Book Antiqua" pitchFamily="18" charset="0"/>
                <a:cs typeface="Tahoma" pitchFamily="34" charset="0"/>
              </a:defRPr>
            </a:lvl1pPr>
          </a:lstStyle>
          <a:p>
            <a:pPr>
              <a:defRPr/>
            </a:pPr>
            <a:fld id="{DD94B49C-9B76-43FF-AE9C-10B48E64836C}" type="datetimeFigureOut">
              <a:rPr lang="en-US"/>
              <a:pPr>
                <a:defRPr/>
              </a:pPr>
              <a:t>3/22/2024</a:t>
            </a:fld>
            <a:endParaRPr lang="en-US"/>
          </a:p>
        </p:txBody>
      </p:sp>
    </p:spTree>
    <p:extLst>
      <p:ext uri="{BB962C8B-B14F-4D97-AF65-F5344CB8AC3E}">
        <p14:creationId xmlns:p14="http://schemas.microsoft.com/office/powerpoint/2010/main" val="1615543892"/>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340725" cy="309562"/>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89CF25F3-C2DC-80CF-0182-214FA9E190C0}"/>
              </a:ext>
            </a:extLst>
          </p:cNvPr>
          <p:cNvSpPr>
            <a:spLocks noGrp="1"/>
          </p:cNvSpPr>
          <p:nvPr>
            <p:ph type="sldNum" sz="quarter" idx="10"/>
          </p:nvPr>
        </p:nvSpPr>
        <p:spPr>
          <a:xfrm>
            <a:off x="6934200" y="6400800"/>
            <a:ext cx="2133600" cy="365125"/>
          </a:xfrm>
        </p:spPr>
        <p:txBody>
          <a:bodyPr/>
          <a:lstStyle>
            <a:lvl1pPr>
              <a:defRPr>
                <a:latin typeface="Book Antiqua" panose="02040602050305030304" pitchFamily="18" charset="0"/>
              </a:defRPr>
            </a:lvl1pPr>
          </a:lstStyle>
          <a:p>
            <a:fld id="{5085E5A5-1930-40A9-8702-1F24B83539E8}" type="slidenum">
              <a:rPr lang="en-US" altLang="en-US"/>
              <a:pPr/>
              <a:t>‹#›</a:t>
            </a:fld>
            <a:endParaRPr lang="en-US" altLang="en-US"/>
          </a:p>
        </p:txBody>
      </p:sp>
    </p:spTree>
    <p:extLst>
      <p:ext uri="{BB962C8B-B14F-4D97-AF65-F5344CB8AC3E}">
        <p14:creationId xmlns:p14="http://schemas.microsoft.com/office/powerpoint/2010/main" val="76339149"/>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2" descr="Cameron School of Business">
            <a:extLst>
              <a:ext uri="{FF2B5EF4-FFF2-40B4-BE49-F238E27FC236}">
                <a16:creationId xmlns:a16="http://schemas.microsoft.com/office/drawing/2014/main" id="{5DA315B2-0D56-25D8-8576-870E4A2C83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88" y="6400800"/>
            <a:ext cx="1028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Slide Number Placeholder 5">
            <a:extLst>
              <a:ext uri="{FF2B5EF4-FFF2-40B4-BE49-F238E27FC236}">
                <a16:creationId xmlns:a16="http://schemas.microsoft.com/office/drawing/2014/main" id="{BEF767FA-EEF7-D99F-0B21-04D48C98FB75}"/>
              </a:ext>
            </a:extLst>
          </p:cNvPr>
          <p:cNvSpPr>
            <a:spLocks noGrp="1"/>
          </p:cNvSpPr>
          <p:nvPr>
            <p:ph type="sldNum" sz="quarter" idx="10"/>
          </p:nvPr>
        </p:nvSpPr>
        <p:spPr>
          <a:xfrm>
            <a:off x="6934200" y="6400800"/>
            <a:ext cx="2133600" cy="365125"/>
          </a:xfrm>
        </p:spPr>
        <p:txBody>
          <a:bodyPr/>
          <a:lstStyle>
            <a:lvl1pPr>
              <a:defRPr>
                <a:latin typeface="Book Antiqua" panose="02040602050305030304" pitchFamily="18" charset="0"/>
              </a:defRPr>
            </a:lvl1pPr>
          </a:lstStyle>
          <a:p>
            <a:fld id="{763EFD3E-D445-4C75-92C4-DA944F4F5BBE}" type="slidenum">
              <a:rPr lang="en-US" altLang="en-US"/>
              <a:pPr/>
              <a:t>‹#›</a:t>
            </a:fld>
            <a:endParaRPr lang="en-US" altLang="en-US"/>
          </a:p>
        </p:txBody>
      </p:sp>
    </p:spTree>
    <p:extLst>
      <p:ext uri="{BB962C8B-B14F-4D97-AF65-F5344CB8AC3E}">
        <p14:creationId xmlns:p14="http://schemas.microsoft.com/office/powerpoint/2010/main" val="87344663"/>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2" descr="Cameron School of Business">
            <a:extLst>
              <a:ext uri="{FF2B5EF4-FFF2-40B4-BE49-F238E27FC236}">
                <a16:creationId xmlns:a16="http://schemas.microsoft.com/office/drawing/2014/main" id="{8B7A9C7C-9FB7-6CE0-9EAE-7A5D759BA2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88" y="6400800"/>
            <a:ext cx="1028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8FD6C713-390A-A225-0C1A-9BE66E43B6A0}"/>
              </a:ext>
            </a:extLst>
          </p:cNvPr>
          <p:cNvSpPr>
            <a:spLocks noGrp="1"/>
          </p:cNvSpPr>
          <p:nvPr>
            <p:ph type="sldNum" sz="quarter" idx="10"/>
          </p:nvPr>
        </p:nvSpPr>
        <p:spPr>
          <a:xfrm>
            <a:off x="6934200" y="6400800"/>
            <a:ext cx="2133600" cy="365125"/>
          </a:xfrm>
        </p:spPr>
        <p:txBody>
          <a:bodyPr/>
          <a:lstStyle>
            <a:lvl1pPr>
              <a:defRPr>
                <a:latin typeface="Book Antiqua" panose="02040602050305030304" pitchFamily="18" charset="0"/>
              </a:defRPr>
            </a:lvl1pPr>
          </a:lstStyle>
          <a:p>
            <a:fld id="{1957B782-264A-49AC-A3E3-D16B57553714}" type="slidenum">
              <a:rPr lang="en-US" altLang="en-US"/>
              <a:pPr/>
              <a:t>‹#›</a:t>
            </a:fld>
            <a:endParaRPr lang="en-US" altLang="en-US"/>
          </a:p>
        </p:txBody>
      </p:sp>
    </p:spTree>
    <p:extLst>
      <p:ext uri="{BB962C8B-B14F-4D97-AF65-F5344CB8AC3E}">
        <p14:creationId xmlns:p14="http://schemas.microsoft.com/office/powerpoint/2010/main" val="3584495999"/>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2" descr="Cameron School of Business">
            <a:extLst>
              <a:ext uri="{FF2B5EF4-FFF2-40B4-BE49-F238E27FC236}">
                <a16:creationId xmlns:a16="http://schemas.microsoft.com/office/drawing/2014/main" id="{70AC8A2F-FB25-2AEC-2EE0-9DB37AE6DD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88" y="6400800"/>
            <a:ext cx="1028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426C0094-9A06-DD61-8A66-E7B85D3C4340}"/>
              </a:ext>
            </a:extLst>
          </p:cNvPr>
          <p:cNvSpPr>
            <a:spLocks noGrp="1"/>
          </p:cNvSpPr>
          <p:nvPr>
            <p:ph type="sldNum" sz="quarter" idx="10"/>
          </p:nvPr>
        </p:nvSpPr>
        <p:spPr>
          <a:xfrm>
            <a:off x="6934200" y="6416675"/>
            <a:ext cx="2133600" cy="365125"/>
          </a:xfrm>
        </p:spPr>
        <p:txBody>
          <a:bodyPr/>
          <a:lstStyle>
            <a:lvl1pPr>
              <a:defRPr>
                <a:latin typeface="Book Antiqua" panose="02040602050305030304" pitchFamily="18" charset="0"/>
              </a:defRPr>
            </a:lvl1pPr>
          </a:lstStyle>
          <a:p>
            <a:fld id="{B553191C-3897-4522-956A-33333FF00EE9}" type="slidenum">
              <a:rPr lang="en-US" altLang="en-US"/>
              <a:pPr/>
              <a:t>‹#›</a:t>
            </a:fld>
            <a:endParaRPr lang="en-US" altLang="en-US"/>
          </a:p>
        </p:txBody>
      </p:sp>
    </p:spTree>
    <p:extLst>
      <p:ext uri="{BB962C8B-B14F-4D97-AF65-F5344CB8AC3E}">
        <p14:creationId xmlns:p14="http://schemas.microsoft.com/office/powerpoint/2010/main" val="387305269"/>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7" descr="Cameron School of Business">
            <a:extLst>
              <a:ext uri="{FF2B5EF4-FFF2-40B4-BE49-F238E27FC236}">
                <a16:creationId xmlns:a16="http://schemas.microsoft.com/office/drawing/2014/main" id="{A0E302EF-1352-8569-A5C0-2AC8504ED0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88" y="6400800"/>
            <a:ext cx="1028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
        <p:nvSpPr>
          <p:cNvPr id="4" name="Slide Number Placeholder 5">
            <a:extLst>
              <a:ext uri="{FF2B5EF4-FFF2-40B4-BE49-F238E27FC236}">
                <a16:creationId xmlns:a16="http://schemas.microsoft.com/office/drawing/2014/main" id="{2BA2BD1B-E5FD-9064-9910-C7C796556CE9}"/>
              </a:ext>
            </a:extLst>
          </p:cNvPr>
          <p:cNvSpPr>
            <a:spLocks noGrp="1"/>
          </p:cNvSpPr>
          <p:nvPr>
            <p:ph type="sldNum" sz="quarter" idx="10"/>
          </p:nvPr>
        </p:nvSpPr>
        <p:spPr>
          <a:xfrm>
            <a:off x="6934200" y="6400800"/>
            <a:ext cx="2133600" cy="365125"/>
          </a:xfrm>
        </p:spPr>
        <p:txBody>
          <a:bodyPr/>
          <a:lstStyle>
            <a:lvl1pPr>
              <a:defRPr>
                <a:latin typeface="Book Antiqua" panose="02040602050305030304" pitchFamily="18" charset="0"/>
              </a:defRPr>
            </a:lvl1pPr>
          </a:lstStyle>
          <a:p>
            <a:fld id="{E90D8BE5-85A7-4C45-890C-6FD9CD07787C}" type="slidenum">
              <a:rPr lang="en-US" altLang="en-US"/>
              <a:pPr/>
              <a:t>‹#›</a:t>
            </a:fld>
            <a:endParaRPr lang="en-US" altLang="en-US"/>
          </a:p>
        </p:txBody>
      </p:sp>
    </p:spTree>
    <p:extLst>
      <p:ext uri="{BB962C8B-B14F-4D97-AF65-F5344CB8AC3E}">
        <p14:creationId xmlns:p14="http://schemas.microsoft.com/office/powerpoint/2010/main" val="2859708918"/>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2" descr="Cameron School of Business">
            <a:extLst>
              <a:ext uri="{FF2B5EF4-FFF2-40B4-BE49-F238E27FC236}">
                <a16:creationId xmlns:a16="http://schemas.microsoft.com/office/drawing/2014/main" id="{8E94E5E3-59FA-8D42-8D73-DC1199FD4A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88" y="6400800"/>
            <a:ext cx="1028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a:extLst>
              <a:ext uri="{FF2B5EF4-FFF2-40B4-BE49-F238E27FC236}">
                <a16:creationId xmlns:a16="http://schemas.microsoft.com/office/drawing/2014/main" id="{E8BA6266-861E-B3A8-7408-DC7CA6F799AD}"/>
              </a:ext>
            </a:extLst>
          </p:cNvPr>
          <p:cNvSpPr>
            <a:spLocks noGrp="1"/>
          </p:cNvSpPr>
          <p:nvPr>
            <p:ph type="sldNum" sz="quarter" idx="10"/>
          </p:nvPr>
        </p:nvSpPr>
        <p:spPr>
          <a:xfrm>
            <a:off x="6934200" y="6400800"/>
            <a:ext cx="2133600" cy="365125"/>
          </a:xfrm>
        </p:spPr>
        <p:txBody>
          <a:bodyPr/>
          <a:lstStyle>
            <a:lvl1pPr>
              <a:defRPr>
                <a:latin typeface="Book Antiqua" panose="02040602050305030304" pitchFamily="18" charset="0"/>
              </a:defRPr>
            </a:lvl1pPr>
          </a:lstStyle>
          <a:p>
            <a:fld id="{1192F089-44B3-49C9-9DD3-98B6204B41B3}" type="slidenum">
              <a:rPr lang="en-US" altLang="en-US"/>
              <a:pPr/>
              <a:t>‹#›</a:t>
            </a:fld>
            <a:endParaRPr lang="en-US" altLang="en-US"/>
          </a:p>
        </p:txBody>
      </p:sp>
    </p:spTree>
    <p:extLst>
      <p:ext uri="{BB962C8B-B14F-4D97-AF65-F5344CB8AC3E}">
        <p14:creationId xmlns:p14="http://schemas.microsoft.com/office/powerpoint/2010/main" val="2372854383"/>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p>
            <a:fld id="{78FB06B4-F6A6-3F44-9030-7566931308D3}" type="datetime1">
              <a:rPr lang="en-US" smtClean="0"/>
              <a:t>3/22/2024</a:t>
            </a:fld>
            <a:endParaRPr lang="en-US"/>
          </a:p>
        </p:txBody>
      </p:sp>
      <p:sp>
        <p:nvSpPr>
          <p:cNvPr id="3" name="Footer Placeholder 2"/>
          <p:cNvSpPr>
            <a:spLocks noGrp="1"/>
          </p:cNvSpPr>
          <p:nvPr>
            <p:ph type="ftr" sz="quarter" idx="11"/>
            <p:custDataLst>
              <p:tags r:id="rId2"/>
            </p:custDataLst>
          </p:nvPr>
        </p:nvSpPr>
        <p:spPr/>
        <p:txBody>
          <a:bodyPr/>
          <a:lstStyle/>
          <a:p>
            <a:endParaRPr lang="en-US"/>
          </a:p>
        </p:txBody>
      </p:sp>
      <p:sp>
        <p:nvSpPr>
          <p:cNvPr id="4" name="Slide Number Placeholder 3"/>
          <p:cNvSpPr>
            <a:spLocks noGrp="1"/>
          </p:cNvSpPr>
          <p:nvPr>
            <p:ph type="sldNum" sz="quarter" idx="12"/>
            <p:custDataLst>
              <p:tags r:id="rId3"/>
            </p:custDataLst>
          </p:nvPr>
        </p:nvSpPr>
        <p:spPr/>
        <p:txBody>
          <a:bodyPr/>
          <a:lstStyle/>
          <a:p>
            <a:fld id="{B747839D-A323-47F3-909F-548499399628}" type="slidenum">
              <a:rPr lang="en-US" smtClean="0"/>
              <a:t>‹#›</a:t>
            </a:fld>
            <a:endParaRPr lang="en-US"/>
          </a:p>
        </p:txBody>
      </p:sp>
    </p:spTree>
    <p:extLst>
      <p:ext uri="{BB962C8B-B14F-4D97-AF65-F5344CB8AC3E}">
        <p14:creationId xmlns:p14="http://schemas.microsoft.com/office/powerpoint/2010/main" val="1394950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5" name="Picture 2" descr="Cameron School of Business">
            <a:extLst>
              <a:ext uri="{FF2B5EF4-FFF2-40B4-BE49-F238E27FC236}">
                <a16:creationId xmlns:a16="http://schemas.microsoft.com/office/drawing/2014/main" id="{E54BD4A8-2C94-F867-A93A-E3D173F74D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88" y="6400800"/>
            <a:ext cx="1028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Slide Number Placeholder 5">
            <a:extLst>
              <a:ext uri="{FF2B5EF4-FFF2-40B4-BE49-F238E27FC236}">
                <a16:creationId xmlns:a16="http://schemas.microsoft.com/office/drawing/2014/main" id="{2191C6E2-1885-E343-B171-D75115A064AF}"/>
              </a:ext>
            </a:extLst>
          </p:cNvPr>
          <p:cNvSpPr>
            <a:spLocks noGrp="1"/>
          </p:cNvSpPr>
          <p:nvPr>
            <p:ph type="sldNum" sz="quarter" idx="10"/>
          </p:nvPr>
        </p:nvSpPr>
        <p:spPr>
          <a:xfrm>
            <a:off x="6934200" y="6400800"/>
            <a:ext cx="2133600" cy="365125"/>
          </a:xfrm>
        </p:spPr>
        <p:txBody>
          <a:bodyPr/>
          <a:lstStyle>
            <a:lvl1pPr>
              <a:defRPr>
                <a:latin typeface="Book Antiqua" panose="02040602050305030304" pitchFamily="18" charset="0"/>
              </a:defRPr>
            </a:lvl1pPr>
          </a:lstStyle>
          <a:p>
            <a:fld id="{95E0E86D-C8DC-4CC2-9057-D0F57398E493}" type="slidenum">
              <a:rPr lang="en-US" altLang="en-US"/>
              <a:pPr/>
              <a:t>‹#›</a:t>
            </a:fld>
            <a:endParaRPr lang="en-US" altLang="en-US"/>
          </a:p>
        </p:txBody>
      </p:sp>
    </p:spTree>
    <p:extLst>
      <p:ext uri="{BB962C8B-B14F-4D97-AF65-F5344CB8AC3E}">
        <p14:creationId xmlns:p14="http://schemas.microsoft.com/office/powerpoint/2010/main" val="2880515886"/>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88EA509D-85E0-A7D1-F932-823079A657BE}"/>
              </a:ext>
            </a:extLst>
          </p:cNvPr>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cs typeface="+mn-cs"/>
              </a:defRPr>
            </a:lvl1pPr>
          </a:lstStyle>
          <a:p>
            <a:pPr>
              <a:defRPr/>
            </a:pPr>
            <a:fld id="{5FFBA07D-7F13-40F8-A97B-C668F3698E4C}" type="datetimeFigureOut">
              <a:rPr lang="en-US"/>
              <a:pPr>
                <a:defRPr/>
              </a:pPr>
              <a:t>3/22/2024</a:t>
            </a:fld>
            <a:endParaRPr lang="en-US"/>
          </a:p>
        </p:txBody>
      </p:sp>
      <p:sp>
        <p:nvSpPr>
          <p:cNvPr id="6" name="Slide Number Placeholder 6">
            <a:extLst>
              <a:ext uri="{FF2B5EF4-FFF2-40B4-BE49-F238E27FC236}">
                <a16:creationId xmlns:a16="http://schemas.microsoft.com/office/drawing/2014/main" id="{58FDAC7B-D41F-219F-D38F-00CF1EE540B9}"/>
              </a:ext>
            </a:extLst>
          </p:cNvPr>
          <p:cNvSpPr>
            <a:spLocks noGrp="1"/>
          </p:cNvSpPr>
          <p:nvPr>
            <p:ph type="sldNum" sz="quarter" idx="11"/>
          </p:nvPr>
        </p:nvSpPr>
        <p:spPr/>
        <p:txBody>
          <a:bodyPr/>
          <a:lstStyle>
            <a:lvl1pPr>
              <a:defRPr/>
            </a:lvl1pPr>
          </a:lstStyle>
          <a:p>
            <a:fld id="{835EE9C2-5EC5-4108-B883-607394D5F2B2}" type="slidenum">
              <a:rPr lang="en-US" altLang="en-US"/>
              <a:pPr/>
              <a:t>‹#›</a:t>
            </a:fld>
            <a:endParaRPr lang="en-US" altLang="en-US"/>
          </a:p>
        </p:txBody>
      </p:sp>
    </p:spTree>
    <p:extLst>
      <p:ext uri="{BB962C8B-B14F-4D97-AF65-F5344CB8AC3E}">
        <p14:creationId xmlns:p14="http://schemas.microsoft.com/office/powerpoint/2010/main" val="163873602"/>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4" name="Picture 2" descr="Cameron School of Business">
            <a:extLst>
              <a:ext uri="{FF2B5EF4-FFF2-40B4-BE49-F238E27FC236}">
                <a16:creationId xmlns:a16="http://schemas.microsoft.com/office/drawing/2014/main" id="{8000664D-4067-A5D7-4DC5-BFD96B4F50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88" y="6400800"/>
            <a:ext cx="1028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AB852EB8-CAA1-D35D-8C6B-E11B96DE6325}"/>
              </a:ext>
            </a:extLst>
          </p:cNvPr>
          <p:cNvSpPr>
            <a:spLocks noGrp="1"/>
          </p:cNvSpPr>
          <p:nvPr>
            <p:ph type="sldNum" sz="quarter" idx="10"/>
          </p:nvPr>
        </p:nvSpPr>
        <p:spPr>
          <a:xfrm>
            <a:off x="6934200" y="6400800"/>
            <a:ext cx="2133600" cy="365125"/>
          </a:xfrm>
        </p:spPr>
        <p:txBody>
          <a:bodyPr/>
          <a:lstStyle>
            <a:lvl1pPr>
              <a:defRPr>
                <a:latin typeface="Book Antiqua" panose="02040602050305030304" pitchFamily="18" charset="0"/>
              </a:defRPr>
            </a:lvl1pPr>
          </a:lstStyle>
          <a:p>
            <a:fld id="{0BAE7484-ECDE-4244-BFCA-B90A12932FF3}" type="slidenum">
              <a:rPr lang="en-US" altLang="en-US"/>
              <a:pPr/>
              <a:t>‹#›</a:t>
            </a:fld>
            <a:endParaRPr lang="en-US" altLang="en-US"/>
          </a:p>
        </p:txBody>
      </p:sp>
    </p:spTree>
    <p:extLst>
      <p:ext uri="{BB962C8B-B14F-4D97-AF65-F5344CB8AC3E}">
        <p14:creationId xmlns:p14="http://schemas.microsoft.com/office/powerpoint/2010/main" val="3465840200"/>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4" name="Picture 2" descr="Cameron School of Business">
            <a:extLst>
              <a:ext uri="{FF2B5EF4-FFF2-40B4-BE49-F238E27FC236}">
                <a16:creationId xmlns:a16="http://schemas.microsoft.com/office/drawing/2014/main" id="{9A6D94DB-17F9-32CD-B966-998997FE0A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88" y="6275388"/>
            <a:ext cx="14478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D6E38FE1-3296-F5C0-4E1F-B6D95F87FE3F}"/>
              </a:ext>
            </a:extLst>
          </p:cNvPr>
          <p:cNvSpPr>
            <a:spLocks noGrp="1"/>
          </p:cNvSpPr>
          <p:nvPr>
            <p:ph type="sldNum" sz="quarter" idx="10"/>
          </p:nvPr>
        </p:nvSpPr>
        <p:spPr>
          <a:xfrm>
            <a:off x="6934200" y="6400800"/>
            <a:ext cx="2133600" cy="365125"/>
          </a:xfrm>
        </p:spPr>
        <p:txBody>
          <a:bodyPr/>
          <a:lstStyle>
            <a:lvl1pPr>
              <a:defRPr>
                <a:latin typeface="Book Antiqua" panose="02040602050305030304" pitchFamily="18" charset="0"/>
              </a:defRPr>
            </a:lvl1pPr>
          </a:lstStyle>
          <a:p>
            <a:fld id="{F740143E-47EC-4697-B5A8-44C2B3A9A1CB}" type="slidenum">
              <a:rPr lang="en-US" altLang="en-US"/>
              <a:pPr/>
              <a:t>‹#›</a:t>
            </a:fld>
            <a:endParaRPr lang="en-US" altLang="en-US"/>
          </a:p>
        </p:txBody>
      </p:sp>
    </p:spTree>
    <p:extLst>
      <p:ext uri="{BB962C8B-B14F-4D97-AF65-F5344CB8AC3E}">
        <p14:creationId xmlns:p14="http://schemas.microsoft.com/office/powerpoint/2010/main" val="2513722723"/>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2" name="Rectangle 48">
            <a:extLst>
              <a:ext uri="{FF2B5EF4-FFF2-40B4-BE49-F238E27FC236}">
                <a16:creationId xmlns:a16="http://schemas.microsoft.com/office/drawing/2014/main" id="{BB705317-5D0C-3C9F-64AF-CDEDD1E0C1A3}"/>
              </a:ext>
            </a:extLst>
          </p:cNvPr>
          <p:cNvSpPr>
            <a:spLocks noChangeArrowheads="1"/>
          </p:cNvSpPr>
          <p:nvPr/>
        </p:nvSpPr>
        <p:spPr bwMode="auto">
          <a:xfrm>
            <a:off x="0" y="0"/>
            <a:ext cx="9144000" cy="58039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03" tIns="45701" rIns="91403" bIns="45701" anchor="ctr"/>
          <a:lstStyle>
            <a:lvl1pPr eaLnBrk="0" hangingPunct="0">
              <a:defRPr sz="4400">
                <a:solidFill>
                  <a:schemeClr val="tx1"/>
                </a:solidFill>
                <a:latin typeface="Times New Roman" panose="02020603050405020304" pitchFamily="18" charset="0"/>
              </a:defRPr>
            </a:lvl1pPr>
            <a:lvl2pPr marL="742950" indent="-285750" eaLnBrk="0" hangingPunct="0">
              <a:defRPr sz="4400">
                <a:solidFill>
                  <a:schemeClr val="tx1"/>
                </a:solidFill>
                <a:latin typeface="Times New Roman" panose="02020603050405020304" pitchFamily="18" charset="0"/>
              </a:defRPr>
            </a:lvl2pPr>
            <a:lvl3pPr marL="1143000" indent="-228600" eaLnBrk="0" hangingPunct="0">
              <a:defRPr sz="4400">
                <a:solidFill>
                  <a:schemeClr val="tx1"/>
                </a:solidFill>
                <a:latin typeface="Times New Roman" panose="02020603050405020304" pitchFamily="18" charset="0"/>
              </a:defRPr>
            </a:lvl3pPr>
            <a:lvl4pPr marL="1600200" indent="-228600" eaLnBrk="0" hangingPunct="0">
              <a:defRPr sz="4400">
                <a:solidFill>
                  <a:schemeClr val="tx1"/>
                </a:solidFill>
                <a:latin typeface="Times New Roman" panose="02020603050405020304" pitchFamily="18" charset="0"/>
              </a:defRPr>
            </a:lvl4pPr>
            <a:lvl5pPr marL="2057400" indent="-228600" eaLnBrk="0" hangingPunct="0">
              <a:defRPr sz="4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4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4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4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4400">
                <a:solidFill>
                  <a:schemeClr val="tx1"/>
                </a:solidFill>
                <a:latin typeface="Times New Roman" panose="02020603050405020304" pitchFamily="18" charset="0"/>
              </a:defRPr>
            </a:lvl9pPr>
          </a:lstStyle>
          <a:p>
            <a:pPr eaLnBrk="1" hangingPunct="1">
              <a:defRPr/>
            </a:pPr>
            <a:endParaRPr lang="en-US" altLang="en-US">
              <a:latin typeface="Tahoma" panose="020B0604030504040204" pitchFamily="34" charset="0"/>
              <a:cs typeface="Tahoma" panose="020B0604030504040204" pitchFamily="34" charset="0"/>
            </a:endParaRPr>
          </a:p>
        </p:txBody>
      </p:sp>
      <p:sp>
        <p:nvSpPr>
          <p:cNvPr id="3" name="Line 24">
            <a:extLst>
              <a:ext uri="{FF2B5EF4-FFF2-40B4-BE49-F238E27FC236}">
                <a16:creationId xmlns:a16="http://schemas.microsoft.com/office/drawing/2014/main" id="{792D7913-0331-3AA8-C7B3-70AB6EDEB77D}"/>
              </a:ext>
            </a:extLst>
          </p:cNvPr>
          <p:cNvSpPr>
            <a:spLocks noChangeShapeType="1"/>
          </p:cNvSpPr>
          <p:nvPr/>
        </p:nvSpPr>
        <p:spPr bwMode="auto">
          <a:xfrm>
            <a:off x="687388" y="3198813"/>
            <a:ext cx="7769225"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wrap="none" lIns="91403" tIns="45701" rIns="91403" bIns="45701" anchor="ctr"/>
          <a:lstStyle/>
          <a:p>
            <a:endParaRPr lang="zh-CN" altLang="en-US"/>
          </a:p>
        </p:txBody>
      </p:sp>
      <p:sp>
        <p:nvSpPr>
          <p:cNvPr id="4" name="Rectangle 32">
            <a:extLst>
              <a:ext uri="{FF2B5EF4-FFF2-40B4-BE49-F238E27FC236}">
                <a16:creationId xmlns:a16="http://schemas.microsoft.com/office/drawing/2014/main" id="{D383EE55-0448-BC08-4D95-E9B9980C9811}"/>
              </a:ext>
            </a:extLst>
          </p:cNvPr>
          <p:cNvSpPr>
            <a:spLocks noChangeArrowheads="1"/>
          </p:cNvSpPr>
          <p:nvPr/>
        </p:nvSpPr>
        <p:spPr bwMode="auto">
          <a:xfrm>
            <a:off x="0" y="5748338"/>
            <a:ext cx="9150350" cy="762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03" tIns="45701" rIns="91403" bIns="45701" anchor="ctr"/>
          <a:lstStyle>
            <a:lvl1pPr eaLnBrk="0" hangingPunct="0">
              <a:defRPr sz="4400">
                <a:solidFill>
                  <a:schemeClr val="tx1"/>
                </a:solidFill>
                <a:latin typeface="Times New Roman" panose="02020603050405020304" pitchFamily="18" charset="0"/>
              </a:defRPr>
            </a:lvl1pPr>
            <a:lvl2pPr marL="742950" indent="-285750" eaLnBrk="0" hangingPunct="0">
              <a:defRPr sz="4400">
                <a:solidFill>
                  <a:schemeClr val="tx1"/>
                </a:solidFill>
                <a:latin typeface="Times New Roman" panose="02020603050405020304" pitchFamily="18" charset="0"/>
              </a:defRPr>
            </a:lvl2pPr>
            <a:lvl3pPr marL="1143000" indent="-228600" eaLnBrk="0" hangingPunct="0">
              <a:defRPr sz="4400">
                <a:solidFill>
                  <a:schemeClr val="tx1"/>
                </a:solidFill>
                <a:latin typeface="Times New Roman" panose="02020603050405020304" pitchFamily="18" charset="0"/>
              </a:defRPr>
            </a:lvl3pPr>
            <a:lvl4pPr marL="1600200" indent="-228600" eaLnBrk="0" hangingPunct="0">
              <a:defRPr sz="4400">
                <a:solidFill>
                  <a:schemeClr val="tx1"/>
                </a:solidFill>
                <a:latin typeface="Times New Roman" panose="02020603050405020304" pitchFamily="18" charset="0"/>
              </a:defRPr>
            </a:lvl4pPr>
            <a:lvl5pPr marL="2057400" indent="-228600" eaLnBrk="0" hangingPunct="0">
              <a:defRPr sz="4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4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4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4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4400">
                <a:solidFill>
                  <a:schemeClr val="tx1"/>
                </a:solidFill>
                <a:latin typeface="Times New Roman" panose="02020603050405020304" pitchFamily="18" charset="0"/>
              </a:defRPr>
            </a:lvl9pPr>
          </a:lstStyle>
          <a:p>
            <a:pPr eaLnBrk="1" hangingPunct="1">
              <a:defRPr/>
            </a:pPr>
            <a:endParaRPr lang="en-US" altLang="en-US">
              <a:latin typeface="Tahoma" panose="020B0604030504040204" pitchFamily="34" charset="0"/>
              <a:cs typeface="Tahoma" panose="020B0604030504040204" pitchFamily="34" charset="0"/>
            </a:endParaRPr>
          </a:p>
        </p:txBody>
      </p:sp>
      <p:sp>
        <p:nvSpPr>
          <p:cNvPr id="9" name="Rectangle 3"/>
          <p:cNvSpPr>
            <a:spLocks noGrp="1" noChangeArrowheads="1"/>
          </p:cNvSpPr>
          <p:nvPr>
            <p:ph type="subTitle" idx="1"/>
          </p:nvPr>
        </p:nvSpPr>
        <p:spPr>
          <a:xfrm>
            <a:off x="458788" y="2433638"/>
            <a:ext cx="8226425" cy="508000"/>
          </a:xfrm>
          <a:prstGeom prst="rect">
            <a:avLst/>
          </a:prstGeom>
        </p:spPr>
        <p:txBody>
          <a:bodyPr anchor="ctr"/>
          <a:lstStyle>
            <a:lvl1pPr marL="0" indent="0" algn="ctr">
              <a:buFontTx/>
              <a:buNone/>
              <a:defRPr>
                <a:solidFill>
                  <a:schemeClr val="bg1"/>
                </a:solidFill>
                <a:latin typeface="Book Antiqua" pitchFamily="18" charset="0"/>
                <a:cs typeface="Tahoma" pitchFamily="34" charset="0"/>
              </a:defRPr>
            </a:lvl1pPr>
          </a:lstStyle>
          <a:p>
            <a:r>
              <a:rPr lang="en-US"/>
              <a:t>Click to edit Master subtitle style</a:t>
            </a:r>
            <a:endParaRPr lang="en-US" dirty="0"/>
          </a:p>
        </p:txBody>
      </p:sp>
      <p:sp>
        <p:nvSpPr>
          <p:cNvPr id="11" name="Rectangle 19"/>
          <p:cNvSpPr>
            <a:spLocks noGrp="1" noChangeArrowheads="1"/>
          </p:cNvSpPr>
          <p:nvPr>
            <p:ph type="ctrTitle" sz="quarter"/>
          </p:nvPr>
        </p:nvSpPr>
        <p:spPr>
          <a:xfrm>
            <a:off x="458788" y="1676400"/>
            <a:ext cx="8226425" cy="776288"/>
          </a:xfrm>
          <a:prstGeom prst="rect">
            <a:avLst/>
          </a:prstGeom>
        </p:spPr>
        <p:txBody>
          <a:bodyPr/>
          <a:lstStyle>
            <a:lvl1pPr algn="ctr">
              <a:defRPr sz="4200" b="0">
                <a:solidFill>
                  <a:schemeClr val="bg1"/>
                </a:solidFill>
                <a:latin typeface="Book Antiqua" pitchFamily="18" charset="0"/>
                <a:cs typeface="Tahoma" pitchFamily="34" charset="0"/>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F3AC2AA0-B9DE-AA3E-A82C-7E163393B53E}"/>
              </a:ext>
            </a:extLst>
          </p:cNvPr>
          <p:cNvSpPr>
            <a:spLocks noGrp="1" noChangeArrowheads="1"/>
          </p:cNvSpPr>
          <p:nvPr>
            <p:ph type="dt" sz="half" idx="10"/>
          </p:nvPr>
        </p:nvSpPr>
        <p:spPr>
          <a:xfrm>
            <a:off x="458788" y="4316413"/>
            <a:ext cx="8226425" cy="457200"/>
          </a:xfrm>
          <a:prstGeom prst="rect">
            <a:avLst/>
          </a:prstGeom>
        </p:spPr>
        <p:txBody>
          <a:bodyPr anchor="ctr"/>
          <a:lstStyle>
            <a:lvl1pPr algn="ctr" eaLnBrk="1" fontAlgn="auto" hangingPunct="1">
              <a:spcBef>
                <a:spcPts val="0"/>
              </a:spcBef>
              <a:spcAft>
                <a:spcPts val="0"/>
              </a:spcAft>
              <a:defRPr sz="1400" i="0">
                <a:solidFill>
                  <a:schemeClr val="bg1"/>
                </a:solidFill>
                <a:latin typeface="Book Antiqua" pitchFamily="18" charset="0"/>
                <a:cs typeface="Tahoma" pitchFamily="34" charset="0"/>
              </a:defRPr>
            </a:lvl1pPr>
          </a:lstStyle>
          <a:p>
            <a:pPr>
              <a:defRPr/>
            </a:pPr>
            <a:endParaRPr lang="en-US"/>
          </a:p>
        </p:txBody>
      </p:sp>
    </p:spTree>
    <p:extLst>
      <p:ext uri="{BB962C8B-B14F-4D97-AF65-F5344CB8AC3E}">
        <p14:creationId xmlns:p14="http://schemas.microsoft.com/office/powerpoint/2010/main" val="2568828260"/>
      </p:ext>
    </p:extLst>
  </p:cSld>
  <p:clrMapOvr>
    <a:masterClrMapping/>
  </p:clrMapOvr>
  <p:transition/>
  <p:hf sldNum="0" hdr="0" dt="0"/>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92333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43088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64811423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733835" y="1692986"/>
            <a:ext cx="5676329" cy="692497"/>
          </a:xfrm>
        </p:spPr>
        <p:txBody>
          <a:bodyPr lIns="0" tIns="0" rIns="0" bIns="0"/>
          <a:lstStyle>
            <a:lvl1pPr>
              <a:defRPr sz="4500" b="0" i="0">
                <a:solidFill>
                  <a:schemeClr val="tx1"/>
                </a:solidFill>
                <a:latin typeface="Arial"/>
                <a:cs typeface="Arial"/>
              </a:defRPr>
            </a:lvl1pPr>
          </a:lstStyle>
          <a:p>
            <a:endParaRPr/>
          </a:p>
        </p:txBody>
      </p:sp>
      <p:sp>
        <p:nvSpPr>
          <p:cNvPr id="3" name="Holder 3"/>
          <p:cNvSpPr>
            <a:spLocks noGrp="1"/>
          </p:cNvSpPr>
          <p:nvPr>
            <p:ph type="body" idx="1"/>
          </p:nvPr>
        </p:nvSpPr>
        <p:spPr>
          <a:xfrm>
            <a:off x="649605" y="1833143"/>
            <a:ext cx="7224236" cy="323165"/>
          </a:xfrm>
        </p:spPr>
        <p:txBody>
          <a:bodyPr lIns="0" tIns="0" rIns="0" bIns="0"/>
          <a:lstStyle>
            <a:lvl1pPr>
              <a:defRPr sz="2100" b="1"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83595236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733835" y="1692986"/>
            <a:ext cx="5676329" cy="692497"/>
          </a:xfrm>
        </p:spPr>
        <p:txBody>
          <a:bodyPr lIns="0" tIns="0" rIns="0" bIns="0"/>
          <a:lstStyle>
            <a:lvl1pPr>
              <a:defRPr sz="4500" b="0" i="0">
                <a:solidFill>
                  <a:schemeClr val="tx1"/>
                </a:solidFill>
                <a:latin typeface="Arial"/>
                <a:cs typeface="Arial"/>
              </a:defRPr>
            </a:lvl1pPr>
          </a:lstStyle>
          <a:p>
            <a:endParaRPr/>
          </a:p>
        </p:txBody>
      </p:sp>
      <p:sp>
        <p:nvSpPr>
          <p:cNvPr id="3" name="Holder 3"/>
          <p:cNvSpPr>
            <a:spLocks noGrp="1"/>
          </p:cNvSpPr>
          <p:nvPr>
            <p:ph sz="half" idx="2"/>
          </p:nvPr>
        </p:nvSpPr>
        <p:spPr>
          <a:xfrm>
            <a:off x="457200" y="1577340"/>
            <a:ext cx="3977640" cy="430887"/>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30887"/>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3/22/2024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90397020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733835" y="1692986"/>
            <a:ext cx="5676329" cy="692497"/>
          </a:xfrm>
        </p:spPr>
        <p:txBody>
          <a:bodyPr lIns="0" tIns="0" rIns="0" bIns="0"/>
          <a:lstStyle>
            <a:lvl1pPr>
              <a:defRPr sz="45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3/22/2024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33698614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sz="1350"/>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3/22/2024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399491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57200" y="273050"/>
            <a:ext cx="3008313" cy="1162050"/>
          </a:xfrm>
        </p:spPr>
        <p:txBody>
          <a:bodyPr anchor="b">
            <a:noAutofit/>
          </a:bodyPr>
          <a:lstStyle>
            <a:lvl1pPr algn="l">
              <a:defRPr sz="4800" b="1"/>
            </a:lvl1pPr>
          </a:lstStyle>
          <a:p>
            <a:r>
              <a:rPr lang="en-US" dirty="0"/>
              <a:t>Click to edit Master title style</a:t>
            </a:r>
          </a:p>
        </p:txBody>
      </p:sp>
      <p:sp>
        <p:nvSpPr>
          <p:cNvPr id="3" name="Content Placeholder 2"/>
          <p:cNvSpPr>
            <a:spLocks noGrp="1"/>
          </p:cNvSpPr>
          <p:nvPr>
            <p:ph idx="1"/>
            <p:custDataLst>
              <p:tags r:id="rId2"/>
            </p:custDataLst>
          </p:nvPr>
        </p:nvSpPr>
        <p:spPr>
          <a:xfrm>
            <a:off x="3575050" y="1435100"/>
            <a:ext cx="5111750" cy="46910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custDataLst>
              <p:tags r:id="rId3"/>
            </p:custDataLst>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custDataLst>
              <p:tags r:id="rId4"/>
            </p:custDataLst>
          </p:nvPr>
        </p:nvSpPr>
        <p:spPr/>
        <p:txBody>
          <a:bodyPr/>
          <a:lstStyle/>
          <a:p>
            <a:fld id="{8BF8F280-9551-E344-89F9-EAAD5E158938}" type="datetime1">
              <a:rPr lang="en-US" smtClean="0"/>
              <a:t>3/22/2024</a:t>
            </a:fld>
            <a:endParaRPr lang="en-US"/>
          </a:p>
        </p:txBody>
      </p:sp>
      <p:sp>
        <p:nvSpPr>
          <p:cNvPr id="6" name="Footer Placeholder 5"/>
          <p:cNvSpPr>
            <a:spLocks noGrp="1"/>
          </p:cNvSpPr>
          <p:nvPr>
            <p:ph type="ftr" sz="quarter" idx="11"/>
            <p:custDataLst>
              <p:tags r:id="rId5"/>
            </p:custDataLst>
          </p:nvPr>
        </p:nvSpPr>
        <p:spPr/>
        <p:txBody>
          <a:bodyPr/>
          <a:lstStyle/>
          <a:p>
            <a:endParaRPr lang="en-US"/>
          </a:p>
        </p:txBody>
      </p:sp>
      <p:sp>
        <p:nvSpPr>
          <p:cNvPr id="7" name="Slide Number Placeholder 6"/>
          <p:cNvSpPr>
            <a:spLocks noGrp="1"/>
          </p:cNvSpPr>
          <p:nvPr>
            <p:ph type="sldNum" sz="quarter" idx="12"/>
            <p:custDataLst>
              <p:tags r:id="rId6"/>
            </p:custDataLst>
          </p:nvPr>
        </p:nvSpPr>
        <p:spPr/>
        <p:txBody>
          <a:bodyPr/>
          <a:lstStyle/>
          <a:p>
            <a:fld id="{B747839D-A323-47F3-909F-548499399628}" type="slidenum">
              <a:rPr lang="en-US" smtClean="0"/>
              <a:t>‹#›</a:t>
            </a:fld>
            <a:endParaRPr lang="en-US"/>
          </a:p>
        </p:txBody>
      </p:sp>
    </p:spTree>
    <p:extLst>
      <p:ext uri="{BB962C8B-B14F-4D97-AF65-F5344CB8AC3E}">
        <p14:creationId xmlns:p14="http://schemas.microsoft.com/office/powerpoint/2010/main" val="105480591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直角三角形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标题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zh-CN" altLang="en-US"/>
              <a:t>单击此处编辑母版标题样式</a:t>
            </a:r>
            <a:endParaRPr kumimoji="0" lang="en-US"/>
          </a:p>
        </p:txBody>
      </p:sp>
      <p:sp>
        <p:nvSpPr>
          <p:cNvPr id="17" name="副标题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zh-CN" altLang="en-US"/>
              <a:t>单击此处编辑母版副标题样式</a:t>
            </a:r>
            <a:endParaRPr kumimoji="0" lang="en-US"/>
          </a:p>
        </p:txBody>
      </p:sp>
      <p:grpSp>
        <p:nvGrpSpPr>
          <p:cNvPr id="2" name="组合 1"/>
          <p:cNvGrpSpPr/>
          <p:nvPr/>
        </p:nvGrpSpPr>
        <p:grpSpPr>
          <a:xfrm>
            <a:off x="-3765" y="4953000"/>
            <a:ext cx="9147765" cy="1912088"/>
            <a:chOff x="-3765" y="4832896"/>
            <a:chExt cx="9147765" cy="2032192"/>
          </a:xfrm>
        </p:grpSpPr>
        <p:sp>
          <p:nvSpPr>
            <p:cNvPr id="7" name="任意多边形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任意多边形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任意多边形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直接连接符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日期占位符 29"/>
          <p:cNvSpPr>
            <a:spLocks noGrp="1"/>
          </p:cNvSpPr>
          <p:nvPr>
            <p:ph type="dt" sz="half" idx="10"/>
          </p:nvPr>
        </p:nvSpPr>
        <p:spPr/>
        <p:txBody>
          <a:bodyPr/>
          <a:lstStyle>
            <a:lvl1pPr>
              <a:defRPr>
                <a:solidFill>
                  <a:srgbClr val="FFFFFF"/>
                </a:solidFill>
              </a:defRPr>
            </a:lvl1pPr>
            <a:extLst/>
          </a:lstStyle>
          <a:p>
            <a:fld id="{530820CF-B880-4189-942D-D702A7CBA730}" type="datetimeFigureOut">
              <a:rPr lang="zh-CN" altLang="en-US" smtClean="0"/>
              <a:t>2024-3-22</a:t>
            </a:fld>
            <a:endParaRPr lang="zh-CN" altLang="en-US"/>
          </a:p>
        </p:txBody>
      </p:sp>
      <p:sp>
        <p:nvSpPr>
          <p:cNvPr id="19" name="页脚占位符 18"/>
          <p:cNvSpPr>
            <a:spLocks noGrp="1"/>
          </p:cNvSpPr>
          <p:nvPr>
            <p:ph type="ftr" sz="quarter" idx="11"/>
          </p:nvPr>
        </p:nvSpPr>
        <p:spPr/>
        <p:txBody>
          <a:bodyPr/>
          <a:lstStyle>
            <a:lvl1pPr>
              <a:defRPr>
                <a:solidFill>
                  <a:schemeClr val="accent1">
                    <a:tint val="20000"/>
                  </a:schemeClr>
                </a:solidFill>
              </a:defRPr>
            </a:lvl1pPr>
            <a:extLst/>
          </a:lstStyle>
          <a:p>
            <a:endParaRPr lang="zh-CN" altLang="en-US"/>
          </a:p>
        </p:txBody>
      </p:sp>
      <p:sp>
        <p:nvSpPr>
          <p:cNvPr id="27" name="灯片编号占位符 26"/>
          <p:cNvSpPr>
            <a:spLocks noGrp="1"/>
          </p:cNvSpPr>
          <p:nvPr>
            <p:ph type="sldNum" sz="quarter" idx="12"/>
          </p:nvPr>
        </p:nvSpPr>
        <p:spPr/>
        <p:txBody>
          <a:bodyPr/>
          <a:lstStyle>
            <a:lvl1pPr>
              <a:defRPr>
                <a:solidFill>
                  <a:srgbClr val="FFFFFF"/>
                </a:solidFill>
              </a:defRPr>
            </a:lvl1pPr>
            <a:extLst/>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82125354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2024-3-22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7" name="标题 6"/>
          <p:cNvSpPr>
            <a:spLocks noGrp="1"/>
          </p:cNvSpPr>
          <p:nvPr>
            <p:ph type="title"/>
          </p:nvPr>
        </p:nvSpPr>
        <p:spPr/>
        <p:txBody>
          <a:bodyPr rtlCol="0"/>
          <a:lstStyle/>
          <a:p>
            <a:r>
              <a:rPr kumimoji="0" lang="zh-CN" altLang="en-US"/>
              <a:t>单击此处编辑母版标题样式</a:t>
            </a:r>
            <a:endParaRPr kumimoji="0" lang="en-US"/>
          </a:p>
        </p:txBody>
      </p:sp>
    </p:spTree>
    <p:extLst>
      <p:ext uri="{BB962C8B-B14F-4D97-AF65-F5344CB8AC3E}">
        <p14:creationId xmlns:p14="http://schemas.microsoft.com/office/powerpoint/2010/main" val="233311484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zh-CN" altLang="en-US"/>
              <a:t>单击此处编辑母版标题样式</a:t>
            </a:r>
            <a:endParaRPr kumimoji="0" lang="en-US"/>
          </a:p>
        </p:txBody>
      </p:sp>
      <p:sp>
        <p:nvSpPr>
          <p:cNvPr id="3" name="文本占位符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7" name="燕尾形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燕尾形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extLst>
      <p:ext uri="{BB962C8B-B14F-4D97-AF65-F5344CB8AC3E}">
        <p14:creationId xmlns:p14="http://schemas.microsoft.com/office/powerpoint/2010/main" val="4245879721"/>
      </p:ext>
    </p:extLst>
  </p:cSld>
  <p:clrMapOvr>
    <a:overrideClrMapping bg1="dk1" tx1="lt1" bg2="dk2" tx2="lt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bg>
      <p:bgRef idx="1002">
        <a:schemeClr val="bg1"/>
      </p:bgRef>
    </p:bg>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内容占位符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2024-3-22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8" name="标题 7"/>
          <p:cNvSpPr>
            <a:spLocks noGrp="1"/>
          </p:cNvSpPr>
          <p:nvPr>
            <p:ph type="title"/>
          </p:nvPr>
        </p:nvSpPr>
        <p:spPr/>
        <p:txBody>
          <a:bodyPr rtlCol="0"/>
          <a:lstStyle/>
          <a:p>
            <a:r>
              <a:rPr kumimoji="0" lang="zh-CN" altLang="en-US"/>
              <a:t>单击此处编辑母版标题样式</a:t>
            </a:r>
            <a:endParaRPr kumimoji="0" lang="en-US"/>
          </a:p>
        </p:txBody>
      </p:sp>
    </p:spTree>
    <p:extLst>
      <p:ext uri="{BB962C8B-B14F-4D97-AF65-F5344CB8AC3E}">
        <p14:creationId xmlns:p14="http://schemas.microsoft.com/office/powerpoint/2010/main" val="4169736248"/>
      </p:ext>
    </p:extLst>
  </p:cSld>
  <p:clrMapOvr>
    <a:overrideClrMapping bg1="dk1" tx1="lt1" bg2="dk2" tx2="lt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woTxTwoObj" preserve="1">
  <p:cSld name="比较">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8229600" cy="1143000"/>
          </a:xfrm>
        </p:spPr>
        <p:txBody>
          <a:bodyPr anchor="ctr"/>
          <a:lstStyle>
            <a:lvl1pPr>
              <a:defRPr/>
            </a:lvl1pPr>
            <a:extLst/>
          </a:lstStyle>
          <a:p>
            <a:r>
              <a:rPr kumimoji="0" lang="zh-CN" altLang="en-US"/>
              <a:t>单击此处编辑母版标题样式</a:t>
            </a:r>
            <a:endParaRPr kumimoji="0" lang="en-US"/>
          </a:p>
        </p:txBody>
      </p:sp>
      <p:sp>
        <p:nvSpPr>
          <p:cNvPr id="3" name="文本占位符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a:t>单击此处编辑母版文本样式</a:t>
            </a:r>
          </a:p>
        </p:txBody>
      </p:sp>
      <p:sp>
        <p:nvSpPr>
          <p:cNvPr id="4" name="文本占位符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a:t>单击此处编辑母版文本样式</a:t>
            </a:r>
          </a:p>
        </p:txBody>
      </p:sp>
      <p:sp>
        <p:nvSpPr>
          <p:cNvPr id="5" name="内容占位符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6" name="内容占位符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2024-3-22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855259307"/>
      </p:ext>
    </p:extLst>
  </p:cSld>
  <p:clrMapOvr>
    <a:overrideClrMapping bg1="lt1" tx1="dk1" bg2="lt2" tx2="dk2" accent1="accent1" accent2="accent2" accent3="accent3" accent4="accent4" accent5="accent5" accent6="accent6" hlink="hlink" folHlink="folHlink"/>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bg>
      <p:bgRef idx="1002">
        <a:schemeClr val="bg1"/>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530820CF-B880-4189-942D-D702A7CBA730}" type="datetimeFigureOut">
              <a:rPr lang="zh-CN" altLang="en-US" smtClean="0"/>
              <a:t>2024-3-22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标题 5"/>
          <p:cNvSpPr>
            <a:spLocks noGrp="1"/>
          </p:cNvSpPr>
          <p:nvPr>
            <p:ph type="title"/>
          </p:nvPr>
        </p:nvSpPr>
        <p:spPr/>
        <p:txBody>
          <a:bodyPr rtlCol="0"/>
          <a:lstStyle/>
          <a:p>
            <a:r>
              <a:rPr kumimoji="0" lang="zh-CN" altLang="en-US"/>
              <a:t>单击此处编辑母版标题样式</a:t>
            </a:r>
            <a:endParaRPr kumimoji="0" lang="en-US"/>
          </a:p>
        </p:txBody>
      </p:sp>
    </p:spTree>
    <p:extLst>
      <p:ext uri="{BB962C8B-B14F-4D97-AF65-F5344CB8AC3E}">
        <p14:creationId xmlns:p14="http://schemas.microsoft.com/office/powerpoint/2010/main" val="3294614349"/>
      </p:ext>
    </p:extLst>
  </p:cSld>
  <p:clrMapOvr>
    <a:overrideClrMapping bg1="dk1" tx1="lt1" bg2="dk2" tx2="lt2" accent1="accent1" accent2="accent2" accent3="accent3" accent4="accent4" accent5="accent5" accent6="accent6" hlink="hlink" folHlink="folHlink"/>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2024-3-22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06032641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zh-CN" altLang="en-US"/>
              <a:t>单击此处编辑母版标题样式</a:t>
            </a:r>
            <a:endParaRPr kumimoji="0" lang="en-US"/>
          </a:p>
        </p:txBody>
      </p:sp>
      <p:sp>
        <p:nvSpPr>
          <p:cNvPr id="3" name="文本占位符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zh-CN" altLang="en-US"/>
              <a:t>单击此处编辑母版文本样式</a:t>
            </a:r>
          </a:p>
        </p:txBody>
      </p:sp>
      <p:sp>
        <p:nvSpPr>
          <p:cNvPr id="4" name="内容占位符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a:xfrm>
            <a:off x="6727032" y="6407944"/>
            <a:ext cx="1920240" cy="365760"/>
          </a:xfrm>
        </p:spPr>
        <p:txBody>
          <a:bodyPr/>
          <a:lstStyle/>
          <a:p>
            <a:fld id="{530820CF-B880-4189-942D-D702A7CBA730}" type="datetimeFigureOut">
              <a:rPr lang="zh-CN" altLang="en-US" smtClean="0"/>
              <a:t>2024-3-22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128877266"/>
      </p:ext>
    </p:extLst>
  </p:cSld>
  <p:clrMapOvr>
    <a:overrideClrMapping bg1="lt1" tx1="dk1" bg2="lt2" tx2="dk2" accent1="accent1" accent2="accent2" accent3="accent3" accent4="accent4" accent5="accent5" accent6="accent6" hlink="hlink" folHlink="folHlink"/>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2">
        <a:schemeClr val="bg1"/>
      </p:bgRef>
    </p:bg>
    <p:spTree>
      <p:nvGrpSpPr>
        <p:cNvPr id="1" name=""/>
        <p:cNvGrpSpPr/>
        <p:nvPr/>
      </p:nvGrpSpPr>
      <p:grpSpPr>
        <a:xfrm>
          <a:off x="0" y="0"/>
          <a:ext cx="0" cy="0"/>
          <a:chOff x="0" y="0"/>
          <a:chExt cx="0" cy="0"/>
        </a:xfrm>
      </p:grpSpPr>
      <p:sp>
        <p:nvSpPr>
          <p:cNvPr id="4" name="文本占位符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zh-CN" altLang="en-US"/>
              <a:t>单击此处编辑母版文本样式</a:t>
            </a:r>
          </a:p>
        </p:txBody>
      </p:sp>
      <p:sp>
        <p:nvSpPr>
          <p:cNvPr id="3" name="图片占位符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zh-CN" altLang="en-US"/>
              <a:t>单击图标添加图片</a:t>
            </a:r>
            <a:endParaRPr kumimoji="0" lang="en-US" dirty="0"/>
          </a:p>
        </p:txBody>
      </p:sp>
      <p:sp>
        <p:nvSpPr>
          <p:cNvPr id="5" name="日期占位符 4"/>
          <p:cNvSpPr>
            <a:spLocks noGrp="1"/>
          </p:cNvSpPr>
          <p:nvPr>
            <p:ph type="dt" sz="half" idx="10"/>
          </p:nvPr>
        </p:nvSpPr>
        <p:spPr/>
        <p:txBody>
          <a:bodyPr/>
          <a:lstStyle>
            <a:lvl1pPr>
              <a:defRPr>
                <a:solidFill>
                  <a:schemeClr val="tx1"/>
                </a:solidFill>
              </a:defRPr>
            </a:lvl1pPr>
            <a:extLst/>
          </a:lstStyle>
          <a:p>
            <a:fld id="{530820CF-B880-4189-942D-D702A7CBA730}" type="datetimeFigureOut">
              <a:rPr lang="zh-CN" altLang="en-US" smtClean="0"/>
              <a:t>2024-3-22</a:t>
            </a:fld>
            <a:endParaRPr lang="zh-CN" altLang="en-US"/>
          </a:p>
        </p:txBody>
      </p:sp>
      <p:sp>
        <p:nvSpPr>
          <p:cNvPr id="6" name="页脚占位符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zh-CN" altLang="en-US"/>
          </a:p>
        </p:txBody>
      </p:sp>
      <p:sp>
        <p:nvSpPr>
          <p:cNvPr id="7" name="灯片编号占位符 6"/>
          <p:cNvSpPr>
            <a:spLocks noGrp="1"/>
          </p:cNvSpPr>
          <p:nvPr>
            <p:ph type="sldNum" sz="quarter" idx="12"/>
          </p:nvPr>
        </p:nvSpPr>
        <p:spPr/>
        <p:txBody>
          <a:bodyPr/>
          <a:lstStyle>
            <a:lvl1pPr>
              <a:defRPr>
                <a:solidFill>
                  <a:schemeClr val="tx1"/>
                </a:solidFill>
              </a:defRPr>
            </a:lvl1pPr>
            <a:extLst/>
          </a:lstStyle>
          <a:p>
            <a:fld id="{0C913308-F349-4B6D-A68A-DD1791B4A57B}" type="slidenum">
              <a:rPr lang="zh-CN" altLang="en-US" smtClean="0"/>
              <a:t>‹#›</a:t>
            </a:fld>
            <a:endParaRPr lang="zh-CN" altLang="en-US"/>
          </a:p>
        </p:txBody>
      </p:sp>
      <p:sp>
        <p:nvSpPr>
          <p:cNvPr id="2" name="标题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zh-CN" altLang="en-US"/>
              <a:t>单击此处编辑母版标题样式</a:t>
            </a:r>
            <a:endParaRPr kumimoji="0" lang="en-US"/>
          </a:p>
        </p:txBody>
      </p:sp>
      <p:sp>
        <p:nvSpPr>
          <p:cNvPr id="8" name="任意多边形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任意多边形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直角三角形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直接连接符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燕尾形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燕尾形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extLst>
      <p:ext uri="{BB962C8B-B14F-4D97-AF65-F5344CB8AC3E}">
        <p14:creationId xmlns:p14="http://schemas.microsoft.com/office/powerpoint/2010/main" val="862172975"/>
      </p:ext>
    </p:extLst>
  </p:cSld>
  <p:clrMapOvr>
    <a:overrideClrMapping bg1="dk1" tx1="lt1" bg2="dk2" tx2="lt2" accent1="accent1" accent2="accent2" accent3="accent3" accent4="accent4" accent5="accent5" accent6="accent6" hlink="hlink" folHlink="folHlink"/>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457200" y="1481329"/>
            <a:ext cx="8229600" cy="4386071"/>
          </a:xfrm>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2024-3-22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312432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4.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3.xml"/><Relationship Id="rId2" Type="http://schemas.openxmlformats.org/officeDocument/2006/relationships/slideLayout" Target="../slideLayouts/slideLayout2.xml"/><Relationship Id="rId16"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1.xml"/><Relationship Id="rId10" Type="http://schemas.openxmlformats.org/officeDocument/2006/relationships/slideLayout" Target="../slideLayouts/slideLayout10.xml"/><Relationship Id="rId19" Type="http://schemas.openxmlformats.org/officeDocument/2006/relationships/tags" Target="../tags/tag5.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18" Type="http://schemas.openxmlformats.org/officeDocument/2006/relationships/tags" Target="../tags/tag70.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tags" Target="../tags/tag69.xml"/><Relationship Id="rId2" Type="http://schemas.openxmlformats.org/officeDocument/2006/relationships/slideLayout" Target="../slideLayouts/slideLayout15.xml"/><Relationship Id="rId16" Type="http://schemas.openxmlformats.org/officeDocument/2006/relationships/tags" Target="../tags/tag68.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ags" Target="../tags/tag67.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ags" Target="../tags/tag6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tags" Target="../tags/tag134.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tags" Target="../tags/tag133.xml"/><Relationship Id="rId2" Type="http://schemas.openxmlformats.org/officeDocument/2006/relationships/slideLayout" Target="../slideLayouts/slideLayout27.xml"/><Relationship Id="rId16" Type="http://schemas.openxmlformats.org/officeDocument/2006/relationships/tags" Target="../tags/tag132.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ags" Target="../tags/tag131.xml"/><Relationship Id="rId10" Type="http://schemas.openxmlformats.org/officeDocument/2006/relationships/slideLayout" Target="../slideLayouts/slideLayout35.xml"/><Relationship Id="rId19" Type="http://schemas.openxmlformats.org/officeDocument/2006/relationships/tags" Target="../tags/tag1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4.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5.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87.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theme" Target="../theme/theme8.xml"/><Relationship Id="rId5" Type="http://schemas.openxmlformats.org/officeDocument/2006/relationships/slideLayout" Target="../slideLayouts/slideLayout89.xml"/><Relationship Id="rId4" Type="http://schemas.openxmlformats.org/officeDocument/2006/relationships/slideLayout" Target="../slideLayouts/slideLayout8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image" Target="../media/image4.jpeg"/><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5"/>
            </p:custDataLst>
          </p:nvPr>
        </p:nvSpPr>
        <p:spPr>
          <a:xfrm>
            <a:off x="457200" y="152400"/>
            <a:ext cx="8229600" cy="1143000"/>
          </a:xfrm>
          <a:prstGeom prst="rect">
            <a:avLst/>
          </a:prstGeom>
        </p:spPr>
        <p:txBody>
          <a:bodyPr vert="horz" lIns="0" tIns="45720" rIns="0" bIns="45720" rtlCol="0" anchor="ctr">
            <a:normAutofit/>
          </a:bodyPr>
          <a:lstStyle/>
          <a:p>
            <a:r>
              <a:rPr lang="en-US" dirty="0"/>
              <a:t>Click to edit Master title style</a:t>
            </a:r>
          </a:p>
        </p:txBody>
      </p:sp>
      <p:sp>
        <p:nvSpPr>
          <p:cNvPr id="3" name="Text Placeholder 2"/>
          <p:cNvSpPr>
            <a:spLocks noGrp="1"/>
          </p:cNvSpPr>
          <p:nvPr>
            <p:ph type="body" idx="1"/>
            <p:custDataLst>
              <p:tags r:id="rId16"/>
            </p:custDataLst>
          </p:nvPr>
        </p:nvSpPr>
        <p:spPr>
          <a:xfrm>
            <a:off x="457200" y="1371600"/>
            <a:ext cx="8229600" cy="4754563"/>
          </a:xfrm>
          <a:prstGeom prst="rect">
            <a:avLst/>
          </a:prstGeom>
        </p:spPr>
        <p:txBody>
          <a:bodyPr vert="horz" lIns="91440" tIns="45720" rIns="91440" bIns="45720" rtlCol="0" anchor="t" anchorCtr="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custDataLst>
              <p:tags r:id="rId17"/>
            </p:custDataLst>
          </p:nvPr>
        </p:nvSpPr>
        <p:spPr>
          <a:xfrm>
            <a:off x="152400" y="6492875"/>
            <a:ext cx="2133600" cy="365125"/>
          </a:xfrm>
          <a:prstGeom prst="rect">
            <a:avLst/>
          </a:prstGeom>
        </p:spPr>
        <p:txBody>
          <a:bodyPr vert="horz" lIns="0" tIns="0" rIns="0" bIns="0" rtlCol="0" anchor="ctr"/>
          <a:lstStyle>
            <a:lvl1pPr algn="l">
              <a:defRPr sz="1200">
                <a:solidFill>
                  <a:schemeClr val="tx1"/>
                </a:solidFill>
                <a:latin typeface="+mj-lt"/>
                <a:cs typeface="Calibri"/>
              </a:defRPr>
            </a:lvl1pPr>
          </a:lstStyle>
          <a:p>
            <a:fld id="{A990C2A9-FE53-4849-A08D-11DD13CE8E41}" type="datetime1">
              <a:rPr lang="en-US" smtClean="0"/>
              <a:pPr/>
              <a:t>3/22/2024</a:t>
            </a:fld>
            <a:endParaRPr lang="en-US" dirty="0"/>
          </a:p>
        </p:txBody>
      </p:sp>
      <p:sp>
        <p:nvSpPr>
          <p:cNvPr id="5" name="Footer Placeholder 4"/>
          <p:cNvSpPr>
            <a:spLocks noGrp="1"/>
          </p:cNvSpPr>
          <p:nvPr>
            <p:ph type="ftr" sz="quarter" idx="3"/>
            <p:custDataLst>
              <p:tags r:id="rId18"/>
            </p:custDataLst>
          </p:nvPr>
        </p:nvSpPr>
        <p:spPr>
          <a:xfrm>
            <a:off x="3124200" y="6492875"/>
            <a:ext cx="2895600" cy="365125"/>
          </a:xfrm>
          <a:prstGeom prst="rect">
            <a:avLst/>
          </a:prstGeom>
        </p:spPr>
        <p:txBody>
          <a:bodyPr vert="horz" lIns="0" tIns="0" rIns="0" bIns="0" rtlCol="0" anchor="ctr"/>
          <a:lstStyle>
            <a:lvl1pPr algn="ctr">
              <a:defRPr sz="1200">
                <a:solidFill>
                  <a:schemeClr val="tx1"/>
                </a:solidFill>
                <a:latin typeface="+mj-lt"/>
                <a:cs typeface="Calibri"/>
              </a:defRPr>
            </a:lvl1pPr>
          </a:lstStyle>
          <a:p>
            <a:endParaRPr lang="en-US" dirty="0"/>
          </a:p>
        </p:txBody>
      </p:sp>
      <p:sp>
        <p:nvSpPr>
          <p:cNvPr id="6" name="Slide Number Placeholder 5"/>
          <p:cNvSpPr>
            <a:spLocks noGrp="1"/>
          </p:cNvSpPr>
          <p:nvPr>
            <p:ph type="sldNum" sz="quarter" idx="4"/>
            <p:custDataLst>
              <p:tags r:id="rId19"/>
            </p:custDataLst>
          </p:nvPr>
        </p:nvSpPr>
        <p:spPr>
          <a:xfrm>
            <a:off x="6858000" y="6492875"/>
            <a:ext cx="2133600" cy="365125"/>
          </a:xfrm>
          <a:prstGeom prst="rect">
            <a:avLst/>
          </a:prstGeom>
        </p:spPr>
        <p:txBody>
          <a:bodyPr vert="horz" lIns="0" tIns="0" rIns="0" bIns="0" rtlCol="0" anchor="ctr"/>
          <a:lstStyle>
            <a:lvl1pPr algn="r">
              <a:defRPr sz="1200">
                <a:solidFill>
                  <a:schemeClr val="tx1"/>
                </a:solidFill>
                <a:latin typeface="+mj-lt"/>
                <a:cs typeface="Calibri"/>
              </a:defRPr>
            </a:lvl1pPr>
          </a:lstStyle>
          <a:p>
            <a:fld id="{B747839D-A323-47F3-909F-548499399628}" type="slidenum">
              <a:rPr lang="en-US" smtClean="0"/>
              <a:pPr/>
              <a:t>‹#›</a:t>
            </a:fld>
            <a:endParaRPr lang="en-US" dirty="0"/>
          </a:p>
        </p:txBody>
      </p:sp>
    </p:spTree>
    <p:extLst>
      <p:ext uri="{BB962C8B-B14F-4D97-AF65-F5344CB8AC3E}">
        <p14:creationId xmlns:p14="http://schemas.microsoft.com/office/powerpoint/2010/main" val="32296045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ctr" defTabSz="457200" rtl="0" eaLnBrk="1" latinLnBrk="0" hangingPunct="1">
        <a:spcBef>
          <a:spcPct val="0"/>
        </a:spcBef>
        <a:buNone/>
        <a:defRPr sz="4400" b="0" i="0" kern="1200" spc="-50" normalizeH="0">
          <a:solidFill>
            <a:schemeClr val="tx2"/>
          </a:solidFill>
          <a:latin typeface="+mj-lt"/>
          <a:ea typeface="+mj-ea"/>
          <a:cs typeface="Cambria"/>
        </a:defRPr>
      </a:lvl1pPr>
    </p:titleStyle>
    <p:bodyStyle>
      <a:lvl1pPr marL="292100" indent="-292100" algn="l" defTabSz="457200" rtl="0" eaLnBrk="1" latinLnBrk="0" hangingPunct="1">
        <a:spcBef>
          <a:spcPct val="20000"/>
        </a:spcBef>
        <a:buClr>
          <a:schemeClr val="tx1"/>
        </a:buClr>
        <a:buFont typeface="Arial"/>
        <a:buChar char="•"/>
        <a:defRPr sz="3200" kern="1200">
          <a:solidFill>
            <a:schemeClr val="tx1"/>
          </a:solidFill>
          <a:latin typeface="+mn-lt"/>
          <a:ea typeface="+mn-ea"/>
          <a:cs typeface="Calibri"/>
        </a:defRPr>
      </a:lvl1pPr>
      <a:lvl2pPr marL="635000" indent="-292100" algn="l" defTabSz="457200" rtl="0" eaLnBrk="1" latinLnBrk="0" hangingPunct="1">
        <a:spcBef>
          <a:spcPct val="20000"/>
        </a:spcBef>
        <a:buClr>
          <a:schemeClr val="tx1"/>
        </a:buClr>
        <a:buFont typeface="Arial"/>
        <a:buChar char="–"/>
        <a:defRPr sz="2800" kern="1200">
          <a:solidFill>
            <a:schemeClr val="tx1"/>
          </a:solidFill>
          <a:latin typeface="+mn-lt"/>
          <a:ea typeface="+mn-ea"/>
          <a:cs typeface="Calibri"/>
        </a:defRPr>
      </a:lvl2pPr>
      <a:lvl3pPr marL="914400" indent="-228600" algn="l" defTabSz="457200" rtl="0" eaLnBrk="1" latinLnBrk="0" hangingPunct="1">
        <a:spcBef>
          <a:spcPct val="20000"/>
        </a:spcBef>
        <a:buClr>
          <a:schemeClr val="tx1"/>
        </a:buClr>
        <a:buFont typeface="Arial"/>
        <a:buChar char="•"/>
        <a:defRPr sz="2400" kern="1200">
          <a:solidFill>
            <a:schemeClr val="tx1"/>
          </a:solidFill>
          <a:latin typeface="+mn-lt"/>
          <a:ea typeface="+mn-ea"/>
          <a:cs typeface="Calibri"/>
        </a:defRPr>
      </a:lvl3pPr>
      <a:lvl4pPr marL="1143000" indent="-228600" algn="l" defTabSz="457200" rtl="0" eaLnBrk="1" latinLnBrk="0" hangingPunct="1">
        <a:spcBef>
          <a:spcPct val="20000"/>
        </a:spcBef>
        <a:buClr>
          <a:schemeClr val="tx1"/>
        </a:buClr>
        <a:buFont typeface="Arial"/>
        <a:buChar char="–"/>
        <a:tabLst/>
        <a:defRPr sz="2000" kern="1200">
          <a:solidFill>
            <a:schemeClr val="tx1"/>
          </a:solidFill>
          <a:latin typeface="+mn-lt"/>
          <a:ea typeface="+mn-ea"/>
          <a:cs typeface="Calibri"/>
        </a:defRPr>
      </a:lvl4pPr>
      <a:lvl5pPr marL="1320800" indent="-177800" algn="l" defTabSz="457200" rtl="0" eaLnBrk="1" latinLnBrk="0" hangingPunct="1">
        <a:spcBef>
          <a:spcPct val="20000"/>
        </a:spcBef>
        <a:buClr>
          <a:schemeClr val="tx1"/>
        </a:buClr>
        <a:buFont typeface="Arial"/>
        <a:buChar char="»"/>
        <a:defRPr sz="2000" kern="1200">
          <a:solidFill>
            <a:schemeClr val="tx1"/>
          </a:solidFill>
          <a:latin typeface="+mn-lt"/>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56DD26-32A4-2A43-990A-6F7E5E73786E}" type="datetimeFigureOut">
              <a:rPr lang="en-US" smtClean="0"/>
              <a:t>3/22/2024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6AF604-6CBA-6F4A-A6F6-26E48A4D0EE4}" type="slidenum">
              <a:rPr lang="en-US" smtClean="0"/>
              <a:t>‹#›</a:t>
            </a:fld>
            <a:endParaRPr lang="en-US"/>
          </a:p>
        </p:txBody>
      </p:sp>
    </p:spTree>
    <p:extLst>
      <p:ext uri="{BB962C8B-B14F-4D97-AF65-F5344CB8AC3E}">
        <p14:creationId xmlns:p14="http://schemas.microsoft.com/office/powerpoint/2010/main" val="3849201786"/>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959ACF5D-968B-436D-9743-950968F5D9A2}" type="datetimeFigureOut">
              <a:rPr lang="zh-CN" altLang="en-US"/>
              <a:pPr>
                <a:defRPr/>
              </a:pPr>
              <a:t>2024-3-22</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12F66EBB-475D-4AB9-8D85-C0E5B2FE4993}" type="slidenum">
              <a:rPr lang="zh-CN" altLang="en-US"/>
              <a:pPr>
                <a:defRPr/>
              </a:pPr>
              <a:t>‹#›</a:t>
            </a:fld>
            <a:endParaRPr lang="zh-CN" altLang="en-US"/>
          </a:p>
        </p:txBody>
      </p:sp>
    </p:spTree>
    <p:extLst>
      <p:ext uri="{BB962C8B-B14F-4D97-AF65-F5344CB8AC3E}">
        <p14:creationId xmlns:p14="http://schemas.microsoft.com/office/powerpoint/2010/main" val="3441289809"/>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4"/>
            </p:custDataLst>
          </p:nvPr>
        </p:nvSpPr>
        <p:spPr>
          <a:xfrm>
            <a:off x="457200" y="152400"/>
            <a:ext cx="8229600" cy="1143000"/>
          </a:xfrm>
          <a:prstGeom prst="rect">
            <a:avLst/>
          </a:prstGeom>
        </p:spPr>
        <p:txBody>
          <a:bodyPr vert="horz" lIns="0" tIns="45720" rIns="0" bIns="45720" rtlCol="0" anchor="ctr">
            <a:normAutofit/>
          </a:bodyPr>
          <a:lstStyle/>
          <a:p>
            <a:r>
              <a:rPr lang="en-US" dirty="0"/>
              <a:t>Click to edit Master title style</a:t>
            </a:r>
          </a:p>
        </p:txBody>
      </p:sp>
      <p:sp>
        <p:nvSpPr>
          <p:cNvPr id="3" name="Text Placeholder 2"/>
          <p:cNvSpPr>
            <a:spLocks noGrp="1"/>
          </p:cNvSpPr>
          <p:nvPr>
            <p:ph type="body" idx="1"/>
            <p:custDataLst>
              <p:tags r:id="rId15"/>
            </p:custDataLst>
          </p:nvPr>
        </p:nvSpPr>
        <p:spPr>
          <a:xfrm>
            <a:off x="457200" y="1371600"/>
            <a:ext cx="8229600" cy="4754563"/>
          </a:xfrm>
          <a:prstGeom prst="rect">
            <a:avLst/>
          </a:prstGeom>
        </p:spPr>
        <p:txBody>
          <a:bodyPr vert="horz" lIns="91440" tIns="45720" rIns="91440" bIns="45720" rtlCol="0" anchor="t" anchorCtr="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custDataLst>
              <p:tags r:id="rId16"/>
            </p:custDataLst>
          </p:nvPr>
        </p:nvSpPr>
        <p:spPr>
          <a:xfrm>
            <a:off x="76200" y="6492875"/>
            <a:ext cx="2133600" cy="365125"/>
          </a:xfrm>
          <a:prstGeom prst="rect">
            <a:avLst/>
          </a:prstGeom>
        </p:spPr>
        <p:txBody>
          <a:bodyPr vert="horz" lIns="91440" tIns="45720" rIns="91440" bIns="45720" rtlCol="0" anchor="ctr"/>
          <a:lstStyle>
            <a:lvl1pPr algn="l">
              <a:defRPr sz="1200">
                <a:solidFill>
                  <a:schemeClr val="accent5"/>
                </a:solidFill>
                <a:latin typeface="Calibri"/>
                <a:cs typeface="Calibri"/>
              </a:defRPr>
            </a:lvl1pPr>
          </a:lstStyle>
          <a:p>
            <a:fld id="{CB4C7E2E-E20D-8F45-BC54-3028A7161583}" type="datetime1">
              <a:rPr lang="en-US" smtClean="0">
                <a:solidFill>
                  <a:srgbClr val="009446"/>
                </a:solidFill>
              </a:rPr>
              <a:pPr/>
              <a:t>3/22/2024</a:t>
            </a:fld>
            <a:endParaRPr lang="en-US" dirty="0">
              <a:solidFill>
                <a:srgbClr val="009446"/>
              </a:solidFill>
            </a:endParaRPr>
          </a:p>
        </p:txBody>
      </p:sp>
      <p:sp>
        <p:nvSpPr>
          <p:cNvPr id="5" name="Footer Placeholder 4"/>
          <p:cNvSpPr>
            <a:spLocks noGrp="1"/>
          </p:cNvSpPr>
          <p:nvPr>
            <p:ph type="ftr" sz="quarter" idx="3"/>
            <p:custDataLst>
              <p:tags r:id="rId17"/>
            </p:custDataLst>
          </p:nvPr>
        </p:nvSpPr>
        <p:spPr>
          <a:xfrm>
            <a:off x="3124200" y="6492875"/>
            <a:ext cx="2895600" cy="365125"/>
          </a:xfrm>
          <a:prstGeom prst="rect">
            <a:avLst/>
          </a:prstGeom>
        </p:spPr>
        <p:txBody>
          <a:bodyPr vert="horz" lIns="91440" tIns="45720" rIns="91440" bIns="45720" rtlCol="0" anchor="ctr"/>
          <a:lstStyle>
            <a:lvl1pPr algn="ctr">
              <a:defRPr sz="1200">
                <a:solidFill>
                  <a:schemeClr val="accent5"/>
                </a:solidFill>
                <a:latin typeface="Calibri"/>
                <a:cs typeface="Calibri"/>
              </a:defRPr>
            </a:lvl1pPr>
          </a:lstStyle>
          <a:p>
            <a:endParaRPr lang="en-US" dirty="0">
              <a:solidFill>
                <a:srgbClr val="009446"/>
              </a:solidFill>
            </a:endParaRPr>
          </a:p>
        </p:txBody>
      </p:sp>
      <p:sp>
        <p:nvSpPr>
          <p:cNvPr id="6" name="Slide Number Placeholder 5"/>
          <p:cNvSpPr>
            <a:spLocks noGrp="1"/>
          </p:cNvSpPr>
          <p:nvPr>
            <p:ph type="sldNum" sz="quarter" idx="4"/>
            <p:custDataLst>
              <p:tags r:id="rId18"/>
            </p:custDataLst>
          </p:nvPr>
        </p:nvSpPr>
        <p:spPr>
          <a:xfrm>
            <a:off x="6934200" y="6492875"/>
            <a:ext cx="2133600" cy="365125"/>
          </a:xfrm>
          <a:prstGeom prst="rect">
            <a:avLst/>
          </a:prstGeom>
        </p:spPr>
        <p:txBody>
          <a:bodyPr vert="horz" lIns="91440" tIns="45720" rIns="91440" bIns="45720" rtlCol="0" anchor="ctr"/>
          <a:lstStyle>
            <a:lvl1pPr algn="r">
              <a:defRPr sz="1200">
                <a:solidFill>
                  <a:schemeClr val="tx1"/>
                </a:solidFill>
                <a:latin typeface="Calibri"/>
                <a:cs typeface="Calibri"/>
              </a:defRPr>
            </a:lvl1pPr>
          </a:lstStyle>
          <a:p>
            <a:fld id="{B747839D-A323-47F3-909F-548499399628}"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318756571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hdr="0" ftr="0" dt="0"/>
  <p:txStyles>
    <p:titleStyle>
      <a:lvl1pPr algn="ctr" defTabSz="457200" rtl="0" eaLnBrk="1" latinLnBrk="0" hangingPunct="1">
        <a:spcBef>
          <a:spcPct val="0"/>
        </a:spcBef>
        <a:buNone/>
        <a:defRPr sz="4400" b="0" i="0" kern="1200" spc="-50" normalizeH="0">
          <a:solidFill>
            <a:schemeClr val="tx2"/>
          </a:solidFill>
          <a:latin typeface="+mj-lt"/>
          <a:ea typeface="+mj-ea"/>
          <a:cs typeface="Cambria"/>
        </a:defRPr>
      </a:lvl1pPr>
    </p:titleStyle>
    <p:bodyStyle>
      <a:lvl1pPr marL="292100" indent="-292100" algn="l" defTabSz="457200" rtl="0" eaLnBrk="1" latinLnBrk="0" hangingPunct="1">
        <a:spcBef>
          <a:spcPct val="20000"/>
        </a:spcBef>
        <a:buFont typeface="Arial"/>
        <a:buChar char="•"/>
        <a:defRPr sz="3200" kern="1200">
          <a:solidFill>
            <a:schemeClr val="tx1"/>
          </a:solidFill>
          <a:latin typeface="+mn-lt"/>
          <a:ea typeface="+mn-ea"/>
          <a:cs typeface="Calibri"/>
        </a:defRPr>
      </a:lvl1pPr>
      <a:lvl2pPr marL="635000" indent="-292100" algn="l" defTabSz="457200" rtl="0" eaLnBrk="1" latinLnBrk="0" hangingPunct="1">
        <a:spcBef>
          <a:spcPct val="20000"/>
        </a:spcBef>
        <a:buFont typeface="Arial"/>
        <a:buChar char="–"/>
        <a:defRPr sz="2800" kern="1200">
          <a:solidFill>
            <a:schemeClr val="tx1"/>
          </a:solidFill>
          <a:latin typeface="+mn-lt"/>
          <a:ea typeface="+mn-ea"/>
          <a:cs typeface="Calibri"/>
        </a:defRPr>
      </a:lvl2pPr>
      <a:lvl3pPr marL="914400" indent="-228600" algn="l" defTabSz="457200" rtl="0" eaLnBrk="1" latinLnBrk="0" hangingPunct="1">
        <a:spcBef>
          <a:spcPct val="20000"/>
        </a:spcBef>
        <a:buFont typeface="Arial"/>
        <a:buChar char="•"/>
        <a:defRPr sz="2400" kern="1200">
          <a:solidFill>
            <a:schemeClr val="tx1"/>
          </a:solidFill>
          <a:latin typeface="+mn-lt"/>
          <a:ea typeface="+mn-ea"/>
          <a:cs typeface="Calibri"/>
        </a:defRPr>
      </a:lvl3pPr>
      <a:lvl4pPr marL="1143000" indent="-228600" algn="l" defTabSz="457200" rtl="0" eaLnBrk="1" latinLnBrk="0" hangingPunct="1">
        <a:spcBef>
          <a:spcPct val="20000"/>
        </a:spcBef>
        <a:buFont typeface="Arial"/>
        <a:buChar char="–"/>
        <a:tabLst/>
        <a:defRPr sz="2000" kern="1200">
          <a:solidFill>
            <a:schemeClr val="tx1"/>
          </a:solidFill>
          <a:latin typeface="+mn-lt"/>
          <a:ea typeface="+mn-ea"/>
          <a:cs typeface="Calibri"/>
        </a:defRPr>
      </a:lvl4pPr>
      <a:lvl5pPr marL="1320800" indent="-177800" algn="l" defTabSz="457200" rtl="0" eaLnBrk="1" latinLnBrk="0" hangingPunct="1">
        <a:spcBef>
          <a:spcPct val="20000"/>
        </a:spcBef>
        <a:buFont typeface="Arial"/>
        <a:buChar char="»"/>
        <a:defRPr sz="2000" kern="1200">
          <a:solidFill>
            <a:schemeClr val="tx1"/>
          </a:solidFill>
          <a:latin typeface="+mn-lt"/>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5"/>
            </p:custDataLst>
          </p:nvPr>
        </p:nvSpPr>
        <p:spPr>
          <a:xfrm>
            <a:off x="457200" y="152400"/>
            <a:ext cx="8229600" cy="1143000"/>
          </a:xfrm>
          <a:prstGeom prst="rect">
            <a:avLst/>
          </a:prstGeom>
        </p:spPr>
        <p:txBody>
          <a:bodyPr vert="horz" lIns="0" tIns="45720" rIns="0" bIns="45720" rtlCol="0" anchor="ctr">
            <a:normAutofit/>
          </a:bodyPr>
          <a:lstStyle/>
          <a:p>
            <a:r>
              <a:rPr lang="en-US" dirty="0"/>
              <a:t>Click to edit Master title style</a:t>
            </a:r>
          </a:p>
        </p:txBody>
      </p:sp>
      <p:sp>
        <p:nvSpPr>
          <p:cNvPr id="3" name="Text Placeholder 2"/>
          <p:cNvSpPr>
            <a:spLocks noGrp="1"/>
          </p:cNvSpPr>
          <p:nvPr>
            <p:ph type="body" idx="1"/>
            <p:custDataLst>
              <p:tags r:id="rId16"/>
            </p:custDataLst>
          </p:nvPr>
        </p:nvSpPr>
        <p:spPr>
          <a:xfrm>
            <a:off x="457200" y="1371600"/>
            <a:ext cx="8229600" cy="4754563"/>
          </a:xfrm>
          <a:prstGeom prst="rect">
            <a:avLst/>
          </a:prstGeom>
        </p:spPr>
        <p:txBody>
          <a:bodyPr vert="horz" lIns="91440" tIns="45720" rIns="91440" bIns="45720" rtlCol="0" anchor="t" anchorCtr="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custDataLst>
              <p:tags r:id="rId17"/>
            </p:custDataLst>
          </p:nvPr>
        </p:nvSpPr>
        <p:spPr>
          <a:xfrm>
            <a:off x="152400" y="6492875"/>
            <a:ext cx="2133600" cy="365125"/>
          </a:xfrm>
          <a:prstGeom prst="rect">
            <a:avLst/>
          </a:prstGeom>
        </p:spPr>
        <p:txBody>
          <a:bodyPr vert="horz" lIns="0" tIns="0" rIns="0" bIns="0" rtlCol="0" anchor="ctr"/>
          <a:lstStyle>
            <a:lvl1pPr algn="l">
              <a:defRPr sz="1200">
                <a:solidFill>
                  <a:schemeClr val="tx1"/>
                </a:solidFill>
                <a:latin typeface="+mj-lt"/>
                <a:cs typeface="Calibri"/>
              </a:defRPr>
            </a:lvl1pPr>
          </a:lstStyle>
          <a:p>
            <a:fld id="{B4AE290B-9987-5947-8831-BE43DE818284}" type="datetime1">
              <a:rPr lang="en-US" smtClean="0"/>
              <a:t>3/22/2024</a:t>
            </a:fld>
            <a:endParaRPr lang="en-US" dirty="0"/>
          </a:p>
        </p:txBody>
      </p:sp>
      <p:sp>
        <p:nvSpPr>
          <p:cNvPr id="5" name="Footer Placeholder 4"/>
          <p:cNvSpPr>
            <a:spLocks noGrp="1"/>
          </p:cNvSpPr>
          <p:nvPr>
            <p:ph type="ftr" sz="quarter" idx="3"/>
            <p:custDataLst>
              <p:tags r:id="rId18"/>
            </p:custDataLst>
          </p:nvPr>
        </p:nvSpPr>
        <p:spPr>
          <a:xfrm>
            <a:off x="3124200" y="6492875"/>
            <a:ext cx="2895600" cy="365125"/>
          </a:xfrm>
          <a:prstGeom prst="rect">
            <a:avLst/>
          </a:prstGeom>
        </p:spPr>
        <p:txBody>
          <a:bodyPr vert="horz" lIns="0" tIns="0" rIns="0" bIns="0" rtlCol="0" anchor="ctr"/>
          <a:lstStyle>
            <a:lvl1pPr algn="ctr">
              <a:defRPr sz="1200">
                <a:solidFill>
                  <a:schemeClr val="tx1"/>
                </a:solidFill>
                <a:latin typeface="+mj-lt"/>
                <a:cs typeface="Calibri"/>
              </a:defRPr>
            </a:lvl1pPr>
          </a:lstStyle>
          <a:p>
            <a:endParaRPr lang="en-US" dirty="0"/>
          </a:p>
        </p:txBody>
      </p:sp>
      <p:sp>
        <p:nvSpPr>
          <p:cNvPr id="6" name="Slide Number Placeholder 5"/>
          <p:cNvSpPr>
            <a:spLocks noGrp="1"/>
          </p:cNvSpPr>
          <p:nvPr>
            <p:ph type="sldNum" sz="quarter" idx="4"/>
            <p:custDataLst>
              <p:tags r:id="rId19"/>
            </p:custDataLst>
          </p:nvPr>
        </p:nvSpPr>
        <p:spPr>
          <a:xfrm>
            <a:off x="6858000" y="6492875"/>
            <a:ext cx="2133600" cy="365125"/>
          </a:xfrm>
          <a:prstGeom prst="rect">
            <a:avLst/>
          </a:prstGeom>
        </p:spPr>
        <p:txBody>
          <a:bodyPr vert="horz" lIns="0" tIns="0" rIns="0" bIns="0" rtlCol="0" anchor="ctr"/>
          <a:lstStyle>
            <a:lvl1pPr algn="r">
              <a:defRPr sz="1200">
                <a:solidFill>
                  <a:schemeClr val="tx1"/>
                </a:solidFill>
                <a:latin typeface="+mj-lt"/>
                <a:cs typeface="Calibri"/>
              </a:defRPr>
            </a:lvl1pPr>
          </a:lstStyle>
          <a:p>
            <a:fld id="{B747839D-A323-47F3-909F-548499399628}" type="slidenum">
              <a:rPr lang="en-US" smtClean="0"/>
              <a:pPr/>
              <a:t>‹#›</a:t>
            </a:fld>
            <a:endParaRPr lang="en-US" dirty="0"/>
          </a:p>
        </p:txBody>
      </p:sp>
    </p:spTree>
    <p:extLst>
      <p:ext uri="{BB962C8B-B14F-4D97-AF65-F5344CB8AC3E}">
        <p14:creationId xmlns:p14="http://schemas.microsoft.com/office/powerpoint/2010/main" val="201898536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Lst>
  <p:hf hdr="0" ftr="0" dt="0"/>
  <p:txStyles>
    <p:titleStyle>
      <a:lvl1pPr algn="ctr" defTabSz="457200" rtl="0" eaLnBrk="1" latinLnBrk="0" hangingPunct="1">
        <a:spcBef>
          <a:spcPct val="0"/>
        </a:spcBef>
        <a:buNone/>
        <a:defRPr sz="4400" b="0" i="0" kern="1200" spc="-50" normalizeH="0">
          <a:solidFill>
            <a:schemeClr val="tx2"/>
          </a:solidFill>
          <a:latin typeface="+mj-lt"/>
          <a:ea typeface="+mj-ea"/>
          <a:cs typeface="Cambria"/>
        </a:defRPr>
      </a:lvl1pPr>
    </p:titleStyle>
    <p:bodyStyle>
      <a:lvl1pPr marL="292100" indent="-292100" algn="l" defTabSz="457200" rtl="0" eaLnBrk="1" latinLnBrk="0" hangingPunct="1">
        <a:spcBef>
          <a:spcPct val="20000"/>
        </a:spcBef>
        <a:buClr>
          <a:schemeClr val="tx1"/>
        </a:buClr>
        <a:buFont typeface="Arial"/>
        <a:buChar char="•"/>
        <a:defRPr sz="3200" kern="1200">
          <a:solidFill>
            <a:schemeClr val="tx1"/>
          </a:solidFill>
          <a:latin typeface="+mn-lt"/>
          <a:ea typeface="+mn-ea"/>
          <a:cs typeface="Calibri"/>
        </a:defRPr>
      </a:lvl1pPr>
      <a:lvl2pPr marL="635000" indent="-292100" algn="l" defTabSz="457200" rtl="0" eaLnBrk="1" latinLnBrk="0" hangingPunct="1">
        <a:spcBef>
          <a:spcPct val="20000"/>
        </a:spcBef>
        <a:buClr>
          <a:schemeClr val="tx1"/>
        </a:buClr>
        <a:buFont typeface="Arial"/>
        <a:buChar char="–"/>
        <a:defRPr sz="2800" kern="1200">
          <a:solidFill>
            <a:schemeClr val="tx1"/>
          </a:solidFill>
          <a:latin typeface="+mn-lt"/>
          <a:ea typeface="+mn-ea"/>
          <a:cs typeface="Calibri"/>
        </a:defRPr>
      </a:lvl2pPr>
      <a:lvl3pPr marL="914400" indent="-228600" algn="l" defTabSz="457200" rtl="0" eaLnBrk="1" latinLnBrk="0" hangingPunct="1">
        <a:spcBef>
          <a:spcPct val="20000"/>
        </a:spcBef>
        <a:buClr>
          <a:schemeClr val="tx1"/>
        </a:buClr>
        <a:buFont typeface="Arial"/>
        <a:buChar char="•"/>
        <a:defRPr sz="2400" kern="1200">
          <a:solidFill>
            <a:schemeClr val="tx1"/>
          </a:solidFill>
          <a:latin typeface="+mn-lt"/>
          <a:ea typeface="+mn-ea"/>
          <a:cs typeface="Calibri"/>
        </a:defRPr>
      </a:lvl3pPr>
      <a:lvl4pPr marL="1143000" indent="-228600" algn="l" defTabSz="457200" rtl="0" eaLnBrk="1" latinLnBrk="0" hangingPunct="1">
        <a:spcBef>
          <a:spcPct val="20000"/>
        </a:spcBef>
        <a:buClr>
          <a:schemeClr val="tx1"/>
        </a:buClr>
        <a:buFont typeface="Arial"/>
        <a:buChar char="–"/>
        <a:tabLst/>
        <a:defRPr sz="2000" kern="1200">
          <a:solidFill>
            <a:schemeClr val="tx1"/>
          </a:solidFill>
          <a:latin typeface="+mn-lt"/>
          <a:ea typeface="+mn-ea"/>
          <a:cs typeface="Calibri"/>
        </a:defRPr>
      </a:lvl4pPr>
      <a:lvl5pPr marL="1320800" indent="-177800" algn="l" defTabSz="457200" rtl="0" eaLnBrk="1" latinLnBrk="0" hangingPunct="1">
        <a:spcBef>
          <a:spcPct val="20000"/>
        </a:spcBef>
        <a:buClr>
          <a:schemeClr val="tx1"/>
        </a:buClr>
        <a:buFont typeface="Arial"/>
        <a:buChar char="»"/>
        <a:defRPr sz="2000" kern="1200">
          <a:solidFill>
            <a:schemeClr val="tx1"/>
          </a:solidFill>
          <a:latin typeface="+mn-lt"/>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D6B370-E42C-364B-8BF5-1DDC07EEF6CB}" type="datetimeFigureOut">
              <a:rPr lang="en-US" smtClean="0"/>
              <a:t>3/22/2024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F71608-911E-CB43-8055-DC398E07F6B4}" type="slidenum">
              <a:rPr lang="en-US" smtClean="0"/>
              <a:t>‹#›</a:t>
            </a:fld>
            <a:endParaRPr lang="en-US"/>
          </a:p>
        </p:txBody>
      </p:sp>
    </p:spTree>
    <p:extLst>
      <p:ext uri="{BB962C8B-B14F-4D97-AF65-F5344CB8AC3E}">
        <p14:creationId xmlns:p14="http://schemas.microsoft.com/office/powerpoint/2010/main" val="3344459593"/>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9CFA7B-25E9-42DC-B3D7-0CF4511EB322}" type="datetimeFigureOut">
              <a:rPr lang="en-US" smtClean="0"/>
              <a:pPr/>
              <a:t>3/22/2024</a:t>
            </a:fld>
            <a:endParaRPr 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16D1ED-501B-49A7-A33E-7832435214A9}" type="slidenum">
              <a:rPr lang="en-US" smtClean="0"/>
              <a:pPr/>
              <a:t>‹#›</a:t>
            </a:fld>
            <a:endParaRPr lang="en-US"/>
          </a:p>
        </p:txBody>
      </p:sp>
    </p:spTree>
    <p:extLst>
      <p:ext uri="{BB962C8B-B14F-4D97-AF65-F5344CB8AC3E}">
        <p14:creationId xmlns:p14="http://schemas.microsoft.com/office/powerpoint/2010/main" val="3611261816"/>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D3B14E91-C2D7-7AE9-8820-DE96237F7305}"/>
              </a:ext>
            </a:extLst>
          </p:cNvPr>
          <p:cNvSpPr>
            <a:spLocks noGrp="1"/>
          </p:cNvSpPr>
          <p:nvPr>
            <p:ph type="title"/>
          </p:nvPr>
        </p:nvSpPr>
        <p:spPr bwMode="auto">
          <a:xfrm>
            <a:off x="401638" y="512763"/>
            <a:ext cx="8340725"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45720" numCol="1" anchor="b" anchorCtr="0" compatLnSpc="1">
            <a:prstTxWarp prst="textNoShape">
              <a:avLst/>
            </a:prstTxWarp>
          </a:bodyPr>
          <a:lstStyle/>
          <a:p>
            <a:pPr lvl="0"/>
            <a:r>
              <a:rPr lang="en-US" altLang="en-US"/>
              <a:t>Click to edit Master title style</a:t>
            </a:r>
          </a:p>
        </p:txBody>
      </p:sp>
      <p:sp>
        <p:nvSpPr>
          <p:cNvPr id="2051" name="Text Placeholder 2">
            <a:extLst>
              <a:ext uri="{FF2B5EF4-FFF2-40B4-BE49-F238E27FC236}">
                <a16:creationId xmlns:a16="http://schemas.microsoft.com/office/drawing/2014/main" id="{AA540B39-8A5B-2305-0C61-A7C1AB8777CE}"/>
              </a:ext>
            </a:extLst>
          </p:cNvPr>
          <p:cNvSpPr>
            <a:spLocks noGrp="1"/>
          </p:cNvSpPr>
          <p:nvPr>
            <p:ph type="body" idx="1"/>
          </p:nvPr>
        </p:nvSpPr>
        <p:spPr bwMode="auto">
          <a:xfrm>
            <a:off x="401638" y="1152525"/>
            <a:ext cx="8340725" cy="513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a:extLst>
              <a:ext uri="{FF2B5EF4-FFF2-40B4-BE49-F238E27FC236}">
                <a16:creationId xmlns:a16="http://schemas.microsoft.com/office/drawing/2014/main" id="{31B1F58D-C993-69F4-4C0D-1CBB300E436F}"/>
              </a:ext>
            </a:extLst>
          </p:cNvPr>
          <p:cNvSpPr>
            <a:spLocks noGrp="1"/>
          </p:cNvSpPr>
          <p:nvPr>
            <p:ph type="sldNum" sz="quarter" idx="4"/>
          </p:nvPr>
        </p:nvSpPr>
        <p:spPr>
          <a:xfrm>
            <a:off x="7010400" y="6492875"/>
            <a:ext cx="21336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latin typeface="Tahoma" panose="020B0604030504040204" pitchFamily="34" charset="0"/>
                <a:cs typeface="Tahoma" panose="020B0604030504040204" pitchFamily="34" charset="0"/>
              </a:defRPr>
            </a:lvl1pPr>
          </a:lstStyle>
          <a:p>
            <a:fld id="{B21FD51A-9108-452D-B6A1-280427FCC3A0}" type="slidenum">
              <a:rPr lang="en-US" altLang="en-US"/>
              <a:pPr/>
              <a:t>‹#›</a:t>
            </a:fld>
            <a:endParaRPr lang="en-US" altLang="en-US"/>
          </a:p>
        </p:txBody>
      </p:sp>
      <p:cxnSp>
        <p:nvCxnSpPr>
          <p:cNvPr id="14" name="Straight Connector 13">
            <a:extLst>
              <a:ext uri="{FF2B5EF4-FFF2-40B4-BE49-F238E27FC236}">
                <a16:creationId xmlns:a16="http://schemas.microsoft.com/office/drawing/2014/main" id="{FA21971D-A18C-4222-34FF-B57F0B3BBDE2}"/>
              </a:ext>
            </a:extLst>
          </p:cNvPr>
          <p:cNvCxnSpPr/>
          <p:nvPr/>
        </p:nvCxnSpPr>
        <p:spPr>
          <a:xfrm>
            <a:off x="401638" y="838200"/>
            <a:ext cx="8340725" cy="1588"/>
          </a:xfrm>
          <a:prstGeom prst="line">
            <a:avLst/>
          </a:prstGeom>
          <a:ln w="19050">
            <a:solidFill>
              <a:srgbClr val="00808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7CAF28E-2243-7DA0-7B76-4DFA71C1B1AB}"/>
              </a:ext>
            </a:extLst>
          </p:cNvPr>
          <p:cNvCxnSpPr/>
          <p:nvPr/>
        </p:nvCxnSpPr>
        <p:spPr>
          <a:xfrm>
            <a:off x="401638" y="838200"/>
            <a:ext cx="8340725" cy="1588"/>
          </a:xfrm>
          <a:prstGeom prst="line">
            <a:avLst/>
          </a:prstGeom>
          <a:ln w="19050">
            <a:solidFill>
              <a:srgbClr val="00808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3910118"/>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Lst>
  <p:transition/>
  <p:hf sldNum="0" hdr="0" dt="0"/>
  <p:txStyles>
    <p:titleStyle>
      <a:lvl1pPr algn="l" rtl="0" eaLnBrk="0" fontAlgn="base" hangingPunct="0">
        <a:spcBef>
          <a:spcPct val="0"/>
        </a:spcBef>
        <a:spcAft>
          <a:spcPct val="0"/>
        </a:spcAft>
        <a:defRPr sz="2800" kern="1200">
          <a:solidFill>
            <a:schemeClr val="tx1"/>
          </a:solidFill>
          <a:latin typeface="Book Antiqua" pitchFamily="18" charset="0"/>
          <a:ea typeface="Book Antiqua" pitchFamily="18" charset="0"/>
          <a:cs typeface="Tahoma" pitchFamily="34" charset="0"/>
        </a:defRPr>
      </a:lvl1pPr>
      <a:lvl2pPr algn="l" rtl="0" eaLnBrk="0" fontAlgn="base" hangingPunct="0">
        <a:spcBef>
          <a:spcPct val="0"/>
        </a:spcBef>
        <a:spcAft>
          <a:spcPct val="0"/>
        </a:spcAft>
        <a:defRPr sz="2800">
          <a:solidFill>
            <a:schemeClr val="tx1"/>
          </a:solidFill>
          <a:latin typeface="Book Antiqua" pitchFamily="18" charset="0"/>
          <a:ea typeface="Book Antiqua" pitchFamily="18" charset="0"/>
          <a:cs typeface="Tahoma" pitchFamily="34" charset="0"/>
        </a:defRPr>
      </a:lvl2pPr>
      <a:lvl3pPr algn="l" rtl="0" eaLnBrk="0" fontAlgn="base" hangingPunct="0">
        <a:spcBef>
          <a:spcPct val="0"/>
        </a:spcBef>
        <a:spcAft>
          <a:spcPct val="0"/>
        </a:spcAft>
        <a:defRPr sz="2800">
          <a:solidFill>
            <a:schemeClr val="tx1"/>
          </a:solidFill>
          <a:latin typeface="Book Antiqua" pitchFamily="18" charset="0"/>
          <a:ea typeface="Book Antiqua" pitchFamily="18" charset="0"/>
          <a:cs typeface="Tahoma" pitchFamily="34" charset="0"/>
        </a:defRPr>
      </a:lvl3pPr>
      <a:lvl4pPr algn="l" rtl="0" eaLnBrk="0" fontAlgn="base" hangingPunct="0">
        <a:spcBef>
          <a:spcPct val="0"/>
        </a:spcBef>
        <a:spcAft>
          <a:spcPct val="0"/>
        </a:spcAft>
        <a:defRPr sz="2800">
          <a:solidFill>
            <a:schemeClr val="tx1"/>
          </a:solidFill>
          <a:latin typeface="Book Antiqua" pitchFamily="18" charset="0"/>
          <a:ea typeface="Book Antiqua" pitchFamily="18" charset="0"/>
          <a:cs typeface="Tahoma" pitchFamily="34" charset="0"/>
        </a:defRPr>
      </a:lvl4pPr>
      <a:lvl5pPr algn="l" rtl="0" eaLnBrk="0" fontAlgn="base" hangingPunct="0">
        <a:spcBef>
          <a:spcPct val="0"/>
        </a:spcBef>
        <a:spcAft>
          <a:spcPct val="0"/>
        </a:spcAft>
        <a:defRPr sz="2800">
          <a:solidFill>
            <a:schemeClr val="tx1"/>
          </a:solidFill>
          <a:latin typeface="Book Antiqua" pitchFamily="18" charset="0"/>
          <a:ea typeface="Book Antiqua" pitchFamily="18" charset="0"/>
          <a:cs typeface="Tahoma" pitchFamily="34" charset="0"/>
        </a:defRPr>
      </a:lvl5pPr>
      <a:lvl6pPr marL="457200" algn="l" rtl="0" eaLnBrk="1" fontAlgn="base" hangingPunct="1">
        <a:spcBef>
          <a:spcPct val="0"/>
        </a:spcBef>
        <a:spcAft>
          <a:spcPct val="0"/>
        </a:spcAft>
        <a:defRPr sz="2800">
          <a:solidFill>
            <a:schemeClr val="tx1"/>
          </a:solidFill>
          <a:latin typeface="Book Antiqua" pitchFamily="18" charset="0"/>
          <a:ea typeface="Book Antiqua" pitchFamily="18" charset="0"/>
          <a:cs typeface="Tahoma" pitchFamily="34" charset="0"/>
        </a:defRPr>
      </a:lvl6pPr>
      <a:lvl7pPr marL="914400" algn="l" rtl="0" eaLnBrk="1" fontAlgn="base" hangingPunct="1">
        <a:spcBef>
          <a:spcPct val="0"/>
        </a:spcBef>
        <a:spcAft>
          <a:spcPct val="0"/>
        </a:spcAft>
        <a:defRPr sz="2800">
          <a:solidFill>
            <a:schemeClr val="tx1"/>
          </a:solidFill>
          <a:latin typeface="Book Antiqua" pitchFamily="18" charset="0"/>
          <a:ea typeface="Book Antiqua" pitchFamily="18" charset="0"/>
          <a:cs typeface="Tahoma" pitchFamily="34" charset="0"/>
        </a:defRPr>
      </a:lvl7pPr>
      <a:lvl8pPr marL="1371600" algn="l" rtl="0" eaLnBrk="1" fontAlgn="base" hangingPunct="1">
        <a:spcBef>
          <a:spcPct val="0"/>
        </a:spcBef>
        <a:spcAft>
          <a:spcPct val="0"/>
        </a:spcAft>
        <a:defRPr sz="2800">
          <a:solidFill>
            <a:schemeClr val="tx1"/>
          </a:solidFill>
          <a:latin typeface="Book Antiqua" pitchFamily="18" charset="0"/>
          <a:ea typeface="Book Antiqua" pitchFamily="18" charset="0"/>
          <a:cs typeface="Tahoma" pitchFamily="34" charset="0"/>
        </a:defRPr>
      </a:lvl8pPr>
      <a:lvl9pPr marL="1828800" algn="l" rtl="0" eaLnBrk="1" fontAlgn="base" hangingPunct="1">
        <a:spcBef>
          <a:spcPct val="0"/>
        </a:spcBef>
        <a:spcAft>
          <a:spcPct val="0"/>
        </a:spcAft>
        <a:defRPr sz="2800">
          <a:solidFill>
            <a:schemeClr val="tx1"/>
          </a:solidFill>
          <a:latin typeface="Book Antiqua" pitchFamily="18" charset="0"/>
          <a:ea typeface="Book Antiqua" pitchFamily="18" charset="0"/>
          <a:cs typeface="Tahoma" pitchFamily="34" charset="0"/>
        </a:defRPr>
      </a:lvl9pPr>
    </p:titleStyle>
    <p:bodyStyle>
      <a:lvl1pPr marL="342900" indent="-342900" algn="l" rtl="0" eaLnBrk="0" fontAlgn="base" hangingPunct="0">
        <a:spcBef>
          <a:spcPct val="20000"/>
        </a:spcBef>
        <a:spcAft>
          <a:spcPct val="0"/>
        </a:spcAft>
        <a:buFont typeface="Arial" panose="020B0604020202020204" pitchFamily="34" charset="0"/>
        <a:defRPr sz="2400" kern="1200">
          <a:solidFill>
            <a:schemeClr val="tx1"/>
          </a:solidFill>
          <a:latin typeface="Book Antiqua" pitchFamily="18" charset="0"/>
          <a:ea typeface="Book Antiqua" pitchFamily="18" charset="0"/>
          <a:cs typeface="Tahoma" pitchFamily="34" charset="0"/>
        </a:defRPr>
      </a:lvl1pPr>
      <a:lvl2pPr marL="742950" indent="-285750" algn="l" rtl="0" eaLnBrk="0" fontAlgn="base" hangingPunct="0">
        <a:spcBef>
          <a:spcPct val="20000"/>
        </a:spcBef>
        <a:spcAft>
          <a:spcPct val="0"/>
        </a:spcAft>
        <a:buFont typeface="Wingdings" panose="05000000000000000000" pitchFamily="2" charset="2"/>
        <a:buChar char="§"/>
        <a:defRPr sz="2000" kern="1200">
          <a:solidFill>
            <a:schemeClr val="tx1"/>
          </a:solidFill>
          <a:latin typeface="Book Antiqua" pitchFamily="18" charset="0"/>
          <a:ea typeface="Book Antiqua" pitchFamily="18" charset="0"/>
          <a:cs typeface="Tahoma"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Book Antiqua" pitchFamily="18" charset="0"/>
          <a:ea typeface="Book Antiqua" pitchFamily="18" charset="0"/>
          <a:cs typeface="Tahoma"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400" kern="1200">
          <a:solidFill>
            <a:schemeClr val="tx1"/>
          </a:solidFill>
          <a:latin typeface="Book Antiqua" pitchFamily="18" charset="0"/>
          <a:ea typeface="Book Antiqua" pitchFamily="18" charset="0"/>
          <a:cs typeface="Tahoma" pitchFamily="34" charset="0"/>
        </a:defRPr>
      </a:lvl4pPr>
      <a:lvl5pPr marL="2057400" indent="-228600" algn="l" rtl="0" eaLnBrk="0" fontAlgn="base" hangingPunct="0">
        <a:spcBef>
          <a:spcPct val="20000"/>
        </a:spcBef>
        <a:spcAft>
          <a:spcPct val="0"/>
        </a:spcAft>
        <a:buFont typeface="Arial" panose="020B0604020202020204" pitchFamily="34" charset="0"/>
        <a:buChar char="»"/>
        <a:defRPr sz="1400" kern="1200">
          <a:solidFill>
            <a:schemeClr val="tx1"/>
          </a:solidFill>
          <a:latin typeface="Book Antiqua" pitchFamily="18" charset="0"/>
          <a:ea typeface="Book Antiqua" pitchFamily="18"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D3B14E91-C2D7-7AE9-8820-DE96237F7305}"/>
              </a:ext>
            </a:extLst>
          </p:cNvPr>
          <p:cNvSpPr>
            <a:spLocks noGrp="1"/>
          </p:cNvSpPr>
          <p:nvPr>
            <p:ph type="title"/>
          </p:nvPr>
        </p:nvSpPr>
        <p:spPr bwMode="auto">
          <a:xfrm>
            <a:off x="401638" y="512763"/>
            <a:ext cx="8340725"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45720" numCol="1" anchor="b" anchorCtr="0" compatLnSpc="1">
            <a:prstTxWarp prst="textNoShape">
              <a:avLst/>
            </a:prstTxWarp>
          </a:bodyPr>
          <a:lstStyle/>
          <a:p>
            <a:pPr lvl="0"/>
            <a:r>
              <a:rPr lang="en-US" altLang="en-US"/>
              <a:t>Click to edit Master title style</a:t>
            </a:r>
          </a:p>
        </p:txBody>
      </p:sp>
      <p:sp>
        <p:nvSpPr>
          <p:cNvPr id="2051" name="Text Placeholder 2">
            <a:extLst>
              <a:ext uri="{FF2B5EF4-FFF2-40B4-BE49-F238E27FC236}">
                <a16:creationId xmlns:a16="http://schemas.microsoft.com/office/drawing/2014/main" id="{AA540B39-8A5B-2305-0C61-A7C1AB8777CE}"/>
              </a:ext>
            </a:extLst>
          </p:cNvPr>
          <p:cNvSpPr>
            <a:spLocks noGrp="1"/>
          </p:cNvSpPr>
          <p:nvPr>
            <p:ph type="body" idx="1"/>
          </p:nvPr>
        </p:nvSpPr>
        <p:spPr bwMode="auto">
          <a:xfrm>
            <a:off x="401638" y="1152525"/>
            <a:ext cx="8340725" cy="513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a:extLst>
              <a:ext uri="{FF2B5EF4-FFF2-40B4-BE49-F238E27FC236}">
                <a16:creationId xmlns:a16="http://schemas.microsoft.com/office/drawing/2014/main" id="{31B1F58D-C993-69F4-4C0D-1CBB300E436F}"/>
              </a:ext>
            </a:extLst>
          </p:cNvPr>
          <p:cNvSpPr>
            <a:spLocks noGrp="1"/>
          </p:cNvSpPr>
          <p:nvPr>
            <p:ph type="sldNum" sz="quarter" idx="4"/>
          </p:nvPr>
        </p:nvSpPr>
        <p:spPr>
          <a:xfrm>
            <a:off x="7010400" y="6492875"/>
            <a:ext cx="21336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latin typeface="Tahoma" panose="020B0604030504040204" pitchFamily="34" charset="0"/>
                <a:cs typeface="Tahoma" panose="020B0604030504040204" pitchFamily="34" charset="0"/>
              </a:defRPr>
            </a:lvl1pPr>
          </a:lstStyle>
          <a:p>
            <a:fld id="{B21FD51A-9108-452D-B6A1-280427FCC3A0}" type="slidenum">
              <a:rPr lang="en-US" altLang="en-US"/>
              <a:pPr/>
              <a:t>‹#›</a:t>
            </a:fld>
            <a:endParaRPr lang="en-US" altLang="en-US"/>
          </a:p>
        </p:txBody>
      </p:sp>
      <p:cxnSp>
        <p:nvCxnSpPr>
          <p:cNvPr id="14" name="Straight Connector 13">
            <a:extLst>
              <a:ext uri="{FF2B5EF4-FFF2-40B4-BE49-F238E27FC236}">
                <a16:creationId xmlns:a16="http://schemas.microsoft.com/office/drawing/2014/main" id="{FA21971D-A18C-4222-34FF-B57F0B3BBDE2}"/>
              </a:ext>
            </a:extLst>
          </p:cNvPr>
          <p:cNvCxnSpPr/>
          <p:nvPr/>
        </p:nvCxnSpPr>
        <p:spPr>
          <a:xfrm>
            <a:off x="401638" y="838200"/>
            <a:ext cx="8340725" cy="1588"/>
          </a:xfrm>
          <a:prstGeom prst="line">
            <a:avLst/>
          </a:prstGeom>
          <a:ln w="19050">
            <a:solidFill>
              <a:srgbClr val="00808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7CAF28E-2243-7DA0-7B76-4DFA71C1B1AB}"/>
              </a:ext>
            </a:extLst>
          </p:cNvPr>
          <p:cNvCxnSpPr/>
          <p:nvPr/>
        </p:nvCxnSpPr>
        <p:spPr>
          <a:xfrm>
            <a:off x="401638" y="838200"/>
            <a:ext cx="8340725" cy="1588"/>
          </a:xfrm>
          <a:prstGeom prst="line">
            <a:avLst/>
          </a:prstGeom>
          <a:ln w="19050">
            <a:solidFill>
              <a:srgbClr val="00808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9456454"/>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Lst>
  <p:transition/>
  <p:hf sldNum="0" hdr="0" dt="0"/>
  <p:txStyles>
    <p:titleStyle>
      <a:lvl1pPr algn="l" rtl="0" eaLnBrk="0" fontAlgn="base" hangingPunct="0">
        <a:spcBef>
          <a:spcPct val="0"/>
        </a:spcBef>
        <a:spcAft>
          <a:spcPct val="0"/>
        </a:spcAft>
        <a:defRPr sz="2800" kern="1200">
          <a:solidFill>
            <a:schemeClr val="tx1"/>
          </a:solidFill>
          <a:latin typeface="Book Antiqua" pitchFamily="18" charset="0"/>
          <a:ea typeface="Book Antiqua" pitchFamily="18" charset="0"/>
          <a:cs typeface="Tahoma" pitchFamily="34" charset="0"/>
        </a:defRPr>
      </a:lvl1pPr>
      <a:lvl2pPr algn="l" rtl="0" eaLnBrk="0" fontAlgn="base" hangingPunct="0">
        <a:spcBef>
          <a:spcPct val="0"/>
        </a:spcBef>
        <a:spcAft>
          <a:spcPct val="0"/>
        </a:spcAft>
        <a:defRPr sz="2800">
          <a:solidFill>
            <a:schemeClr val="tx1"/>
          </a:solidFill>
          <a:latin typeface="Book Antiqua" pitchFamily="18" charset="0"/>
          <a:ea typeface="Book Antiqua" pitchFamily="18" charset="0"/>
          <a:cs typeface="Tahoma" pitchFamily="34" charset="0"/>
        </a:defRPr>
      </a:lvl2pPr>
      <a:lvl3pPr algn="l" rtl="0" eaLnBrk="0" fontAlgn="base" hangingPunct="0">
        <a:spcBef>
          <a:spcPct val="0"/>
        </a:spcBef>
        <a:spcAft>
          <a:spcPct val="0"/>
        </a:spcAft>
        <a:defRPr sz="2800">
          <a:solidFill>
            <a:schemeClr val="tx1"/>
          </a:solidFill>
          <a:latin typeface="Book Antiqua" pitchFamily="18" charset="0"/>
          <a:ea typeface="Book Antiqua" pitchFamily="18" charset="0"/>
          <a:cs typeface="Tahoma" pitchFamily="34" charset="0"/>
        </a:defRPr>
      </a:lvl3pPr>
      <a:lvl4pPr algn="l" rtl="0" eaLnBrk="0" fontAlgn="base" hangingPunct="0">
        <a:spcBef>
          <a:spcPct val="0"/>
        </a:spcBef>
        <a:spcAft>
          <a:spcPct val="0"/>
        </a:spcAft>
        <a:defRPr sz="2800">
          <a:solidFill>
            <a:schemeClr val="tx1"/>
          </a:solidFill>
          <a:latin typeface="Book Antiqua" pitchFamily="18" charset="0"/>
          <a:ea typeface="Book Antiqua" pitchFamily="18" charset="0"/>
          <a:cs typeface="Tahoma" pitchFamily="34" charset="0"/>
        </a:defRPr>
      </a:lvl4pPr>
      <a:lvl5pPr algn="l" rtl="0" eaLnBrk="0" fontAlgn="base" hangingPunct="0">
        <a:spcBef>
          <a:spcPct val="0"/>
        </a:spcBef>
        <a:spcAft>
          <a:spcPct val="0"/>
        </a:spcAft>
        <a:defRPr sz="2800">
          <a:solidFill>
            <a:schemeClr val="tx1"/>
          </a:solidFill>
          <a:latin typeface="Book Antiqua" pitchFamily="18" charset="0"/>
          <a:ea typeface="Book Antiqua" pitchFamily="18" charset="0"/>
          <a:cs typeface="Tahoma" pitchFamily="34" charset="0"/>
        </a:defRPr>
      </a:lvl5pPr>
      <a:lvl6pPr marL="457200" algn="l" rtl="0" eaLnBrk="1" fontAlgn="base" hangingPunct="1">
        <a:spcBef>
          <a:spcPct val="0"/>
        </a:spcBef>
        <a:spcAft>
          <a:spcPct val="0"/>
        </a:spcAft>
        <a:defRPr sz="2800">
          <a:solidFill>
            <a:schemeClr val="tx1"/>
          </a:solidFill>
          <a:latin typeface="Book Antiqua" pitchFamily="18" charset="0"/>
          <a:ea typeface="Book Antiqua" pitchFamily="18" charset="0"/>
          <a:cs typeface="Tahoma" pitchFamily="34" charset="0"/>
        </a:defRPr>
      </a:lvl6pPr>
      <a:lvl7pPr marL="914400" algn="l" rtl="0" eaLnBrk="1" fontAlgn="base" hangingPunct="1">
        <a:spcBef>
          <a:spcPct val="0"/>
        </a:spcBef>
        <a:spcAft>
          <a:spcPct val="0"/>
        </a:spcAft>
        <a:defRPr sz="2800">
          <a:solidFill>
            <a:schemeClr val="tx1"/>
          </a:solidFill>
          <a:latin typeface="Book Antiqua" pitchFamily="18" charset="0"/>
          <a:ea typeface="Book Antiqua" pitchFamily="18" charset="0"/>
          <a:cs typeface="Tahoma" pitchFamily="34" charset="0"/>
        </a:defRPr>
      </a:lvl7pPr>
      <a:lvl8pPr marL="1371600" algn="l" rtl="0" eaLnBrk="1" fontAlgn="base" hangingPunct="1">
        <a:spcBef>
          <a:spcPct val="0"/>
        </a:spcBef>
        <a:spcAft>
          <a:spcPct val="0"/>
        </a:spcAft>
        <a:defRPr sz="2800">
          <a:solidFill>
            <a:schemeClr val="tx1"/>
          </a:solidFill>
          <a:latin typeface="Book Antiqua" pitchFamily="18" charset="0"/>
          <a:ea typeface="Book Antiqua" pitchFamily="18" charset="0"/>
          <a:cs typeface="Tahoma" pitchFamily="34" charset="0"/>
        </a:defRPr>
      </a:lvl8pPr>
      <a:lvl9pPr marL="1828800" algn="l" rtl="0" eaLnBrk="1" fontAlgn="base" hangingPunct="1">
        <a:spcBef>
          <a:spcPct val="0"/>
        </a:spcBef>
        <a:spcAft>
          <a:spcPct val="0"/>
        </a:spcAft>
        <a:defRPr sz="2800">
          <a:solidFill>
            <a:schemeClr val="tx1"/>
          </a:solidFill>
          <a:latin typeface="Book Antiqua" pitchFamily="18" charset="0"/>
          <a:ea typeface="Book Antiqua" pitchFamily="18" charset="0"/>
          <a:cs typeface="Tahoma" pitchFamily="34" charset="0"/>
        </a:defRPr>
      </a:lvl9pPr>
    </p:titleStyle>
    <p:bodyStyle>
      <a:lvl1pPr marL="342900" indent="-342900" algn="l" rtl="0" eaLnBrk="0" fontAlgn="base" hangingPunct="0">
        <a:spcBef>
          <a:spcPct val="20000"/>
        </a:spcBef>
        <a:spcAft>
          <a:spcPct val="0"/>
        </a:spcAft>
        <a:buFont typeface="Arial" panose="020B0604020202020204" pitchFamily="34" charset="0"/>
        <a:defRPr sz="2400" kern="1200">
          <a:solidFill>
            <a:schemeClr val="tx1"/>
          </a:solidFill>
          <a:latin typeface="Book Antiqua" pitchFamily="18" charset="0"/>
          <a:ea typeface="Book Antiqua" pitchFamily="18" charset="0"/>
          <a:cs typeface="Tahoma" pitchFamily="34" charset="0"/>
        </a:defRPr>
      </a:lvl1pPr>
      <a:lvl2pPr marL="742950" indent="-285750" algn="l" rtl="0" eaLnBrk="0" fontAlgn="base" hangingPunct="0">
        <a:spcBef>
          <a:spcPct val="20000"/>
        </a:spcBef>
        <a:spcAft>
          <a:spcPct val="0"/>
        </a:spcAft>
        <a:buFont typeface="Wingdings" panose="05000000000000000000" pitchFamily="2" charset="2"/>
        <a:buChar char="§"/>
        <a:defRPr sz="2000" kern="1200">
          <a:solidFill>
            <a:schemeClr val="tx1"/>
          </a:solidFill>
          <a:latin typeface="Book Antiqua" pitchFamily="18" charset="0"/>
          <a:ea typeface="Book Antiqua" pitchFamily="18" charset="0"/>
          <a:cs typeface="Tahoma"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Book Antiqua" pitchFamily="18" charset="0"/>
          <a:ea typeface="Book Antiqua" pitchFamily="18" charset="0"/>
          <a:cs typeface="Tahoma"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400" kern="1200">
          <a:solidFill>
            <a:schemeClr val="tx1"/>
          </a:solidFill>
          <a:latin typeface="Book Antiqua" pitchFamily="18" charset="0"/>
          <a:ea typeface="Book Antiqua" pitchFamily="18" charset="0"/>
          <a:cs typeface="Tahoma" pitchFamily="34" charset="0"/>
        </a:defRPr>
      </a:lvl4pPr>
      <a:lvl5pPr marL="2057400" indent="-228600" algn="l" rtl="0" eaLnBrk="0" fontAlgn="base" hangingPunct="0">
        <a:spcBef>
          <a:spcPct val="20000"/>
        </a:spcBef>
        <a:spcAft>
          <a:spcPct val="0"/>
        </a:spcAft>
        <a:buFont typeface="Arial" panose="020B0604020202020204" pitchFamily="34" charset="0"/>
        <a:buChar char="»"/>
        <a:defRPr sz="1400" kern="1200">
          <a:solidFill>
            <a:schemeClr val="tx1"/>
          </a:solidFill>
          <a:latin typeface="Book Antiqua" pitchFamily="18" charset="0"/>
          <a:ea typeface="Book Antiqua" pitchFamily="18"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733835" y="1692986"/>
            <a:ext cx="5676329" cy="923330"/>
          </a:xfrm>
          <a:prstGeom prst="rect">
            <a:avLst/>
          </a:prstGeom>
        </p:spPr>
        <p:txBody>
          <a:bodyPr wrap="square" lIns="0" tIns="0" rIns="0" bIns="0">
            <a:spAutoFit/>
          </a:bodyPr>
          <a:lstStyle>
            <a:lvl1pPr>
              <a:defRPr sz="6000" b="0" i="0">
                <a:solidFill>
                  <a:schemeClr val="tx1"/>
                </a:solidFill>
                <a:latin typeface="Arial"/>
                <a:cs typeface="Arial"/>
              </a:defRPr>
            </a:lvl1pPr>
          </a:lstStyle>
          <a:p>
            <a:endParaRPr/>
          </a:p>
        </p:txBody>
      </p:sp>
      <p:sp>
        <p:nvSpPr>
          <p:cNvPr id="3" name="Holder 3"/>
          <p:cNvSpPr>
            <a:spLocks noGrp="1"/>
          </p:cNvSpPr>
          <p:nvPr>
            <p:ph type="body" idx="1"/>
          </p:nvPr>
        </p:nvSpPr>
        <p:spPr>
          <a:xfrm>
            <a:off x="649605" y="1833143"/>
            <a:ext cx="7224236" cy="430887"/>
          </a:xfrm>
          <a:prstGeom prst="rect">
            <a:avLst/>
          </a:prstGeom>
        </p:spPr>
        <p:txBody>
          <a:bodyPr wrap="square" lIns="0" tIns="0" rIns="0" bIns="0">
            <a:spAutoFit/>
          </a:bodyPr>
          <a:lstStyle>
            <a:lvl1pPr>
              <a:defRPr sz="2800" b="1" i="0">
                <a:solidFill>
                  <a:schemeClr val="tx1"/>
                </a:solidFill>
                <a:latin typeface="Arial"/>
                <a:cs typeface="Arial"/>
              </a:defRPr>
            </a:lvl1pPr>
          </a:lstStyle>
          <a:p>
            <a:endParaRPr/>
          </a:p>
        </p:txBody>
      </p:sp>
      <p:sp>
        <p:nvSpPr>
          <p:cNvPr id="4" name="Holder 4"/>
          <p:cNvSpPr>
            <a:spLocks noGrp="1"/>
          </p:cNvSpPr>
          <p:nvPr>
            <p:ph type="ftr" sz="quarter" idx="5"/>
          </p:nvPr>
        </p:nvSpPr>
        <p:spPr>
          <a:xfrm>
            <a:off x="3108960" y="6377940"/>
            <a:ext cx="292608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3/22/2024</a:t>
            </a:fld>
            <a:endParaRPr lang="en-US"/>
          </a:p>
        </p:txBody>
      </p:sp>
      <p:sp>
        <p:nvSpPr>
          <p:cNvPr id="6" name="Holder 6"/>
          <p:cNvSpPr>
            <a:spLocks noGrp="1"/>
          </p:cNvSpPr>
          <p:nvPr>
            <p:ph type="sldNum" sz="quarter" idx="7"/>
          </p:nvPr>
        </p:nvSpPr>
        <p:spPr>
          <a:xfrm>
            <a:off x="6583680" y="6377940"/>
            <a:ext cx="210312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938565915"/>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Lst>
  <p:txStyles>
    <p:titleStyle>
      <a:lvl1pPr>
        <a:defRPr>
          <a:latin typeface="+mj-lt"/>
          <a:ea typeface="+mj-ea"/>
          <a:cs typeface="+mj-cs"/>
        </a:defRPr>
      </a:lvl1pPr>
    </p:titleStyle>
    <p:bodyStyle>
      <a:lvl1pPr marL="0">
        <a:defRPr>
          <a:latin typeface="+mn-lt"/>
          <a:ea typeface="+mn-ea"/>
          <a:cs typeface="+mn-cs"/>
        </a:defRPr>
      </a:lvl1pPr>
      <a:lvl2pPr marL="342900">
        <a:defRPr>
          <a:latin typeface="+mn-lt"/>
          <a:ea typeface="+mn-ea"/>
          <a:cs typeface="+mn-cs"/>
        </a:defRPr>
      </a:lvl2pPr>
      <a:lvl3pPr marL="685800">
        <a:defRPr>
          <a:latin typeface="+mn-lt"/>
          <a:ea typeface="+mn-ea"/>
          <a:cs typeface="+mn-cs"/>
        </a:defRPr>
      </a:lvl3pPr>
      <a:lvl4pPr marL="1028700">
        <a:defRPr>
          <a:latin typeface="+mn-lt"/>
          <a:ea typeface="+mn-ea"/>
          <a:cs typeface="+mn-cs"/>
        </a:defRPr>
      </a:lvl4pPr>
      <a:lvl5pPr marL="1371600">
        <a:defRPr>
          <a:latin typeface="+mn-lt"/>
          <a:ea typeface="+mn-ea"/>
          <a:cs typeface="+mn-cs"/>
        </a:defRPr>
      </a:lvl5pPr>
      <a:lvl6pPr marL="1714500">
        <a:defRPr>
          <a:latin typeface="+mn-lt"/>
          <a:ea typeface="+mn-ea"/>
          <a:cs typeface="+mn-cs"/>
        </a:defRPr>
      </a:lvl6pPr>
      <a:lvl7pPr marL="2057400">
        <a:defRPr>
          <a:latin typeface="+mn-lt"/>
          <a:ea typeface="+mn-ea"/>
          <a:cs typeface="+mn-cs"/>
        </a:defRPr>
      </a:lvl7pPr>
      <a:lvl8pPr marL="2400300">
        <a:defRPr>
          <a:latin typeface="+mn-lt"/>
          <a:ea typeface="+mn-ea"/>
          <a:cs typeface="+mn-cs"/>
        </a:defRPr>
      </a:lvl8pPr>
      <a:lvl9pPr marL="2743200">
        <a:defRPr>
          <a:latin typeface="+mn-lt"/>
          <a:ea typeface="+mn-ea"/>
          <a:cs typeface="+mn-cs"/>
        </a:defRPr>
      </a:lvl9pPr>
    </p:bodyStyle>
    <p:otherStyle>
      <a:lvl1pPr marL="0">
        <a:defRPr>
          <a:latin typeface="+mn-lt"/>
          <a:ea typeface="+mn-ea"/>
          <a:cs typeface="+mn-cs"/>
        </a:defRPr>
      </a:lvl1pPr>
      <a:lvl2pPr marL="342900">
        <a:defRPr>
          <a:latin typeface="+mn-lt"/>
          <a:ea typeface="+mn-ea"/>
          <a:cs typeface="+mn-cs"/>
        </a:defRPr>
      </a:lvl2pPr>
      <a:lvl3pPr marL="685800">
        <a:defRPr>
          <a:latin typeface="+mn-lt"/>
          <a:ea typeface="+mn-ea"/>
          <a:cs typeface="+mn-cs"/>
        </a:defRPr>
      </a:lvl3pPr>
      <a:lvl4pPr marL="1028700">
        <a:defRPr>
          <a:latin typeface="+mn-lt"/>
          <a:ea typeface="+mn-ea"/>
          <a:cs typeface="+mn-cs"/>
        </a:defRPr>
      </a:lvl4pPr>
      <a:lvl5pPr marL="1371600">
        <a:defRPr>
          <a:latin typeface="+mn-lt"/>
          <a:ea typeface="+mn-ea"/>
          <a:cs typeface="+mn-cs"/>
        </a:defRPr>
      </a:lvl5pPr>
      <a:lvl6pPr marL="1714500">
        <a:defRPr>
          <a:latin typeface="+mn-lt"/>
          <a:ea typeface="+mn-ea"/>
          <a:cs typeface="+mn-cs"/>
        </a:defRPr>
      </a:lvl6pPr>
      <a:lvl7pPr marL="2057400">
        <a:defRPr>
          <a:latin typeface="+mn-lt"/>
          <a:ea typeface="+mn-ea"/>
          <a:cs typeface="+mn-cs"/>
        </a:defRPr>
      </a:lvl7pPr>
      <a:lvl8pPr marL="2400300">
        <a:defRPr>
          <a:latin typeface="+mn-lt"/>
          <a:ea typeface="+mn-ea"/>
          <a:cs typeface="+mn-cs"/>
        </a:defRPr>
      </a:lvl8pPr>
      <a:lvl9pPr marL="2743200">
        <a:defRPr>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任意多边形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任意多边形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直角三角形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直接连接符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标题占位符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zh-CN" altLang="en-US"/>
              <a:t>单击此处编辑母版标题样式</a:t>
            </a:r>
            <a:endParaRPr kumimoji="0" lang="en-US"/>
          </a:p>
        </p:txBody>
      </p:sp>
      <p:sp>
        <p:nvSpPr>
          <p:cNvPr id="30" name="文本占位符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zh-CN" altLang="en-US"/>
              <a:t>单击此处编辑母版文本样式</a:t>
            </a:r>
          </a:p>
          <a:p>
            <a:pPr lvl="1" eaLnBrk="1" latinLnBrk="0" hangingPunct="1"/>
            <a:r>
              <a:rPr kumimoji="0" lang="zh-CN" altLang="en-US"/>
              <a:t>第二级</a:t>
            </a:r>
          </a:p>
          <a:p>
            <a:pPr lvl="2" eaLnBrk="1" latinLnBrk="0" hangingPunct="1"/>
            <a:r>
              <a:rPr kumimoji="0" lang="zh-CN" altLang="en-US"/>
              <a:t>第三级</a:t>
            </a:r>
          </a:p>
          <a:p>
            <a:pPr lvl="3" eaLnBrk="1" latinLnBrk="0" hangingPunct="1"/>
            <a:r>
              <a:rPr kumimoji="0" lang="zh-CN" altLang="en-US"/>
              <a:t>第四级</a:t>
            </a:r>
          </a:p>
          <a:p>
            <a:pPr lvl="4" eaLnBrk="1" latinLnBrk="0" hangingPunct="1"/>
            <a:r>
              <a:rPr kumimoji="0" lang="zh-CN" altLang="en-US"/>
              <a:t>第五级</a:t>
            </a:r>
            <a:endParaRPr kumimoji="0" lang="en-US"/>
          </a:p>
        </p:txBody>
      </p:sp>
      <p:sp>
        <p:nvSpPr>
          <p:cNvPr id="10" name="日期占位符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530820CF-B880-4189-942D-D702A7CBA730}" type="datetimeFigureOut">
              <a:rPr lang="zh-CN" altLang="en-US" smtClean="0"/>
              <a:t>2024-3-22</a:t>
            </a:fld>
            <a:endParaRPr lang="zh-CN" altLang="en-US"/>
          </a:p>
        </p:txBody>
      </p:sp>
      <p:sp>
        <p:nvSpPr>
          <p:cNvPr id="22" name="页脚占位符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zh-CN" altLang="en-US"/>
          </a:p>
        </p:txBody>
      </p:sp>
      <p:sp>
        <p:nvSpPr>
          <p:cNvPr id="18" name="灯片编号占位符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379058025"/>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96.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7.xml"/><Relationship Id="rId6" Type="http://schemas.openxmlformats.org/officeDocument/2006/relationships/image" Target="../media/image29.png"/><Relationship Id="rId5" Type="http://schemas.openxmlformats.org/officeDocument/2006/relationships/image" Target="../media/image30.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7.xml"/><Relationship Id="rId6" Type="http://schemas.openxmlformats.org/officeDocument/2006/relationships/image" Target="../media/image29.png"/><Relationship Id="rId5" Type="http://schemas.openxmlformats.org/officeDocument/2006/relationships/image" Target="../media/image30.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36.jpg"/><Relationship Id="rId3" Type="http://schemas.openxmlformats.org/officeDocument/2006/relationships/image" Target="../media/image31.jpeg"/><Relationship Id="rId7"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7.xml"/><Relationship Id="rId6" Type="http://schemas.openxmlformats.org/officeDocument/2006/relationships/image" Target="../media/image34.png"/><Relationship Id="rId5" Type="http://schemas.openxmlformats.org/officeDocument/2006/relationships/image" Target="../media/image33.jp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9.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7.xml"/><Relationship Id="rId6" Type="http://schemas.openxmlformats.org/officeDocument/2006/relationships/image" Target="../media/image43.png"/><Relationship Id="rId11" Type="http://schemas.openxmlformats.org/officeDocument/2006/relationships/image" Target="../media/image6.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jpg"/><Relationship Id="rId9"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g"/><Relationship Id="rId7"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7.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pn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52.wmf"/></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33.xml"/><Relationship Id="rId6" Type="http://schemas.openxmlformats.org/officeDocument/2006/relationships/image" Target="../media/image15.png"/><Relationship Id="rId5" Type="http://schemas.openxmlformats.org/officeDocument/2006/relationships/image" Target="../media/image14.jp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0.xml"/><Relationship Id="rId1" Type="http://schemas.openxmlformats.org/officeDocument/2006/relationships/slideLayout" Target="../slideLayouts/slideLayout62.xml"/><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74.xml"/></Relationships>
</file>

<file path=ppt/slides/_rels/slide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6.xml"/><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34.xml"/><Relationship Id="rId1" Type="http://schemas.openxmlformats.org/officeDocument/2006/relationships/slideLayout" Target="../slideLayouts/slideLayout40.xml"/><Relationship Id="rId5" Type="http://schemas.openxmlformats.org/officeDocument/2006/relationships/image" Target="../media/image69.png"/><Relationship Id="rId4" Type="http://schemas.openxmlformats.org/officeDocument/2006/relationships/image" Target="../media/image68.jpg"/></Relationships>
</file>

<file path=ppt/slides/_rels/slide38.xml.rels><?xml version="1.0" encoding="UTF-8" standalone="yes"?>
<Relationships xmlns="http://schemas.openxmlformats.org/package/2006/relationships"><Relationship Id="rId3" Type="http://schemas.openxmlformats.org/officeDocument/2006/relationships/hyperlink" Target="http://www.05news.com/wp-content/uploads/2009/10/james-watson.jpg" TargetMode="External"/><Relationship Id="rId2" Type="http://schemas.openxmlformats.org/officeDocument/2006/relationships/notesSlide" Target="../notesSlides/notesSlide35.xml"/><Relationship Id="rId1" Type="http://schemas.openxmlformats.org/officeDocument/2006/relationships/slideLayout" Target="../slideLayouts/slideLayout40.xml"/><Relationship Id="rId5" Type="http://schemas.openxmlformats.org/officeDocument/2006/relationships/image" Target="../media/image71.png"/><Relationship Id="rId4" Type="http://schemas.openxmlformats.org/officeDocument/2006/relationships/image" Target="../media/image70.jpeg"/></Relationships>
</file>

<file path=ppt/slides/_rels/slide3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2.png"/><Relationship Id="rId7"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40.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NULL"/><Relationship Id="rId9" Type="http://schemas.openxmlformats.org/officeDocument/2006/relationships/image" Target="../media/image77.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7.png"/><Relationship Id="rId7" Type="http://schemas.openxmlformats.org/officeDocument/2006/relationships/image" Target="../media/image160.png"/><Relationship Id="rId2" Type="http://schemas.openxmlformats.org/officeDocument/2006/relationships/notesSlide" Target="../notesSlides/notesSlide4.xml"/><Relationship Id="rId1" Type="http://schemas.openxmlformats.org/officeDocument/2006/relationships/slideLayout" Target="../slideLayouts/slideLayout33.xml"/><Relationship Id="rId6" Type="http://schemas.openxmlformats.org/officeDocument/2006/relationships/image" Target="../media/image150.png"/><Relationship Id="rId5" Type="http://schemas.openxmlformats.org/officeDocument/2006/relationships/image" Target="../media/image140.png"/><Relationship Id="rId4" Type="http://schemas.openxmlformats.org/officeDocument/2006/relationships/image" Target="../media/image130.png"/><Relationship Id="rId9" Type="http://schemas.openxmlformats.org/officeDocument/2006/relationships/image" Target="../media/image19.png"/></Relationships>
</file>

<file path=ppt/slides/_rels/slide4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72.png"/><Relationship Id="rId7" Type="http://schemas.openxmlformats.org/officeDocument/2006/relationships/image" Target="../media/image78.png"/><Relationship Id="rId2" Type="http://schemas.openxmlformats.org/officeDocument/2006/relationships/notesSlide" Target="../notesSlides/notesSlide37.xml"/><Relationship Id="rId1" Type="http://schemas.openxmlformats.org/officeDocument/2006/relationships/slideLayout" Target="../slideLayouts/slideLayout40.xml"/><Relationship Id="rId6" Type="http://schemas.openxmlformats.org/officeDocument/2006/relationships/image" Target="NULL"/><Relationship Id="rId5" Type="http://schemas.openxmlformats.org/officeDocument/2006/relationships/image" Target="../media/image76.png"/><Relationship Id="rId10" Type="http://schemas.openxmlformats.org/officeDocument/2006/relationships/image" Target="../media/image79.png"/><Relationship Id="rId4" Type="http://schemas.openxmlformats.org/officeDocument/2006/relationships/image" Target="NULL"/><Relationship Id="rId9" Type="http://schemas.openxmlformats.org/officeDocument/2006/relationships/image" Target="../media/image73.png"/></Relationships>
</file>

<file path=ppt/slides/_rels/slide4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jpg"/><Relationship Id="rId7" Type="http://schemas.openxmlformats.org/officeDocument/2006/relationships/image" Target="../media/image84.jpg"/><Relationship Id="rId2" Type="http://schemas.openxmlformats.org/officeDocument/2006/relationships/notesSlide" Target="../notesSlides/notesSlide38.xml"/><Relationship Id="rId1" Type="http://schemas.openxmlformats.org/officeDocument/2006/relationships/slideLayout" Target="../slideLayouts/slideLayout40.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png"/></Relationships>
</file>

<file path=ppt/slides/_rels/slide42.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39.xml"/><Relationship Id="rId1" Type="http://schemas.openxmlformats.org/officeDocument/2006/relationships/slideLayout" Target="../slideLayouts/slideLayout40.xml"/></Relationships>
</file>

<file path=ppt/slides/_rels/slide4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4.xml"/></Relationships>
</file>

<file path=ppt/slides/_rels/slide44.xml.rels><?xml version="1.0" encoding="UTF-8" standalone="yes"?>
<Relationships xmlns="http://schemas.openxmlformats.org/package/2006/relationships"><Relationship Id="rId8" Type="http://schemas.openxmlformats.org/officeDocument/2006/relationships/image" Target="../media/image94.jpeg"/><Relationship Id="rId3" Type="http://schemas.openxmlformats.org/officeDocument/2006/relationships/image" Target="../media/image89.jpeg"/><Relationship Id="rId7" Type="http://schemas.openxmlformats.org/officeDocument/2006/relationships/image" Target="../media/image93.png"/><Relationship Id="rId2" Type="http://schemas.openxmlformats.org/officeDocument/2006/relationships/notesSlide" Target="../notesSlides/notesSlide40.xml"/><Relationship Id="rId1" Type="http://schemas.openxmlformats.org/officeDocument/2006/relationships/slideLayout" Target="../slideLayouts/slideLayout40.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2.xml"/><Relationship Id="rId1" Type="http://schemas.openxmlformats.org/officeDocument/2006/relationships/slideLayout" Target="../slideLayouts/slideLayout40.xml"/></Relationships>
</file>

<file path=ppt/slides/_rels/slide4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72.png"/><Relationship Id="rId7" Type="http://schemas.openxmlformats.org/officeDocument/2006/relationships/image" Target="../media/image98.png"/><Relationship Id="rId2" Type="http://schemas.openxmlformats.org/officeDocument/2006/relationships/image" Target="../media/image21.png"/><Relationship Id="rId1" Type="http://schemas.openxmlformats.org/officeDocument/2006/relationships/slideLayout" Target="../slideLayouts/slideLayout91.xml"/><Relationship Id="rId6" Type="http://schemas.microsoft.com/office/2007/relationships/hdphoto" Target="../media/hdphoto2.wdp"/><Relationship Id="rId5" Type="http://schemas.openxmlformats.org/officeDocument/2006/relationships/image" Target="../media/image97.png"/><Relationship Id="rId4" Type="http://schemas.openxmlformats.org/officeDocument/2006/relationships/image" Target="../media/image22.png"/><Relationship Id="rId9" Type="http://schemas.openxmlformats.org/officeDocument/2006/relationships/image" Target="../media/image260.png"/></Relationships>
</file>

<file path=ppt/slides/_rels/slide49.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91.xml"/></Relationships>
</file>

<file path=ppt/slides/_rels/slide5.xml.rels><?xml version="1.0" encoding="UTF-8" standalone="yes"?>
<Relationships xmlns="http://schemas.openxmlformats.org/package/2006/relationships"><Relationship Id="rId3" Type="http://schemas.openxmlformats.org/officeDocument/2006/relationships/image" Target="../media/image20.jpg"/><Relationship Id="rId7" Type="http://schemas.openxmlformats.org/officeDocument/2006/relationships/image" Target="../media/image24.jpg"/><Relationship Id="rId2" Type="http://schemas.openxmlformats.org/officeDocument/2006/relationships/notesSlide" Target="../notesSlides/notesSlide5.xml"/><Relationship Id="rId1" Type="http://schemas.openxmlformats.org/officeDocument/2006/relationships/slideLayout" Target="../slideLayouts/slideLayout27.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50.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72.png"/><Relationship Id="rId7" Type="http://schemas.openxmlformats.org/officeDocument/2006/relationships/image" Target="../media/image98.png"/><Relationship Id="rId2" Type="http://schemas.openxmlformats.org/officeDocument/2006/relationships/notesSlide" Target="../notesSlides/notesSlide44.xml"/><Relationship Id="rId1" Type="http://schemas.openxmlformats.org/officeDocument/2006/relationships/slideLayout" Target="../slideLayouts/slideLayout91.xml"/><Relationship Id="rId6" Type="http://schemas.microsoft.com/office/2007/relationships/hdphoto" Target="../media/hdphoto2.wdp"/><Relationship Id="rId11" Type="http://schemas.microsoft.com/office/2007/relationships/hdphoto" Target="../media/hdphoto3.wdp"/><Relationship Id="rId5" Type="http://schemas.openxmlformats.org/officeDocument/2006/relationships/image" Target="../media/image97.png"/><Relationship Id="rId10" Type="http://schemas.openxmlformats.org/officeDocument/2006/relationships/image" Target="../media/image100.png"/><Relationship Id="rId4" Type="http://schemas.openxmlformats.org/officeDocument/2006/relationships/image" Target="../media/image290.png"/><Relationship Id="rId9" Type="http://schemas.openxmlformats.org/officeDocument/2006/relationships/image" Target="../media/image30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52.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101.xml"/></Relationships>
</file>

<file path=ppt/slides/_rels/slide53.xml.rels><?xml version="1.0" encoding="UTF-8" standalone="yes"?>
<Relationships xmlns="http://schemas.openxmlformats.org/package/2006/relationships"><Relationship Id="rId3" Type="http://schemas.openxmlformats.org/officeDocument/2006/relationships/image" Target="../media/image102.jpeg"/><Relationship Id="rId7" Type="http://schemas.openxmlformats.org/officeDocument/2006/relationships/image" Target="../media/image103.jpeg"/><Relationship Id="rId2" Type="http://schemas.openxmlformats.org/officeDocument/2006/relationships/image" Target="../media/image612.png"/><Relationship Id="rId1" Type="http://schemas.openxmlformats.org/officeDocument/2006/relationships/slideLayout" Target="../slideLayouts/slideLayout113.xml"/><Relationship Id="rId6" Type="http://schemas.openxmlformats.org/officeDocument/2006/relationships/image" Target="../media/image90.png"/><Relationship Id="rId5" Type="http://schemas.openxmlformats.org/officeDocument/2006/relationships/image" Target="../media/image80.png"/><Relationship Id="rId4" Type="http://schemas.openxmlformats.org/officeDocument/2006/relationships/image" Target="../media/image7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650950" y="1447800"/>
            <a:ext cx="7883449" cy="1702852"/>
          </a:xfrm>
        </p:spPr>
        <p:txBody>
          <a:bodyPr>
            <a:noAutofit/>
          </a:bodyPr>
          <a:lstStyle/>
          <a:p>
            <a:pPr algn="l" hangingPunct="0"/>
            <a:r>
              <a:rPr lang="en-US" altLang="zh-CN" dirty="0"/>
              <a:t>Information </a:t>
            </a:r>
            <a:r>
              <a:rPr lang="en-US" dirty="0"/>
              <a:t>Security and </a:t>
            </a:r>
            <a:r>
              <a:rPr lang="en-US" altLang="zh-CN" dirty="0"/>
              <a:t>Management</a:t>
            </a:r>
            <a:endParaRPr lang="en-US" b="1" dirty="0"/>
          </a:p>
        </p:txBody>
      </p:sp>
      <p:sp>
        <p:nvSpPr>
          <p:cNvPr id="5" name="TextBox 4"/>
          <p:cNvSpPr txBox="1"/>
          <p:nvPr/>
        </p:nvSpPr>
        <p:spPr>
          <a:xfrm>
            <a:off x="5226225" y="4572000"/>
            <a:ext cx="3231975" cy="954107"/>
          </a:xfrm>
          <a:prstGeom prst="rect">
            <a:avLst/>
          </a:prstGeom>
          <a:noFill/>
        </p:spPr>
        <p:txBody>
          <a:bodyPr wrap="none" rtlCol="0">
            <a:spAutoFit/>
          </a:bodyPr>
          <a:lstStyle/>
          <a:p>
            <a:pPr algn="r"/>
            <a:r>
              <a:rPr lang="en-US" sz="2800" b="1" dirty="0" err="1"/>
              <a:t>Zaobo</a:t>
            </a:r>
            <a:r>
              <a:rPr lang="en-US" sz="2800" b="1" dirty="0"/>
              <a:t> He</a:t>
            </a:r>
          </a:p>
          <a:p>
            <a:pPr algn="r"/>
            <a:r>
              <a:rPr lang="en-US" sz="2800" dirty="0"/>
              <a:t>hzb564@jnu.edu.cn</a:t>
            </a:r>
          </a:p>
        </p:txBody>
      </p:sp>
    </p:spTree>
    <p:custDataLst>
      <p:tags r:id="rId1"/>
    </p:custDataLst>
    <p:extLst>
      <p:ext uri="{BB962C8B-B14F-4D97-AF65-F5344CB8AC3E}">
        <p14:creationId xmlns:p14="http://schemas.microsoft.com/office/powerpoint/2010/main" val="3852612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47839D-A323-47F3-909F-548499399628}" type="slidenum">
              <a:rPr kumimoji="0" lang="en-US" sz="1200" b="0" i="0" u="none" strike="noStrike" kern="1200" cap="none" spc="0" normalizeH="0" baseline="0" noProof="0" smtClean="0">
                <a:ln>
                  <a:noFill/>
                </a:ln>
                <a:solidFill>
                  <a:srgbClr val="000000"/>
                </a:solidFill>
                <a:effectLst/>
                <a:uLnTx/>
                <a:uFillTx/>
                <a:latin typeface="Calibri"/>
                <a:ea typeface="+mn-ea"/>
                <a:cs typeface="Calibri"/>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srgbClr val="000000"/>
              </a:solidFill>
              <a:effectLst/>
              <a:uLnTx/>
              <a:uFillTx/>
              <a:latin typeface="Calibri"/>
              <a:ea typeface="+mn-ea"/>
              <a:cs typeface="Calibri"/>
            </a:endParaRPr>
          </a:p>
        </p:txBody>
      </p:sp>
      <p:sp>
        <p:nvSpPr>
          <p:cNvPr id="6" name="TextBox 5"/>
          <p:cNvSpPr txBox="1"/>
          <p:nvPr/>
        </p:nvSpPr>
        <p:spPr>
          <a:xfrm>
            <a:off x="1310691" y="5316378"/>
            <a:ext cx="6995109" cy="984885"/>
          </a:xfrm>
          <a:prstGeom prst="rect">
            <a:avLst/>
          </a:prstGeom>
          <a:noFill/>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ambria"/>
                <a:ea typeface="+mn-ea"/>
                <a:cs typeface="+mn-cs"/>
              </a:rPr>
              <a:t>Goal 1: </a:t>
            </a:r>
            <a:r>
              <a:rPr kumimoji="0" lang="en-US" sz="3200" b="0" i="1" u="sng" strike="noStrike" kern="1200" cap="none" spc="0" normalizeH="0" baseline="0" noProof="0" dirty="0">
                <a:ln>
                  <a:noFill/>
                </a:ln>
                <a:solidFill>
                  <a:srgbClr val="990000"/>
                </a:solidFill>
                <a:effectLst/>
                <a:uLnTx/>
                <a:uFillTx/>
                <a:latin typeface="Cambria"/>
                <a:ea typeface="+mn-ea"/>
                <a:cs typeface="+mn-cs"/>
              </a:rPr>
              <a:t>Confidentiality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ambria"/>
                <a:ea typeface="+mn-ea"/>
                <a:cs typeface="+mn-cs"/>
              </a:rPr>
              <a:t>Eve should not be able to read M. </a:t>
            </a:r>
          </a:p>
        </p:txBody>
      </p:sp>
      <p:sp>
        <p:nvSpPr>
          <p:cNvPr id="15" name="Rectangle 2">
            <a:extLst>
              <a:ext uri="{FF2B5EF4-FFF2-40B4-BE49-F238E27FC236}">
                <a16:creationId xmlns:a16="http://schemas.microsoft.com/office/drawing/2014/main" id="{7BA2A9FD-A28A-4CDD-BF38-0DFA961EFCCD}"/>
              </a:ext>
            </a:extLst>
          </p:cNvPr>
          <p:cNvSpPr>
            <a:spLocks noGrp="1" noChangeArrowheads="1"/>
          </p:cNvSpPr>
          <p:nvPr>
            <p:ph type="title"/>
          </p:nvPr>
        </p:nvSpPr>
        <p:spPr>
          <a:xfrm>
            <a:off x="457200" y="67780"/>
            <a:ext cx="8229600" cy="1143000"/>
          </a:xfrm>
        </p:spPr>
        <p:txBody>
          <a:bodyPr>
            <a:normAutofit/>
          </a:bodyPr>
          <a:lstStyle/>
          <a:p>
            <a:pPr eaLnBrk="1" hangingPunct="1"/>
            <a:r>
              <a:rPr lang="en-US" sz="4000" dirty="0">
                <a:latin typeface="Calibri" charset="0"/>
              </a:rPr>
              <a:t>Key Objectives of Computer Security</a:t>
            </a:r>
          </a:p>
        </p:txBody>
      </p:sp>
      <p:pic>
        <p:nvPicPr>
          <p:cNvPr id="8" name="Picture 12">
            <a:extLst>
              <a:ext uri="{FF2B5EF4-FFF2-40B4-BE49-F238E27FC236}">
                <a16:creationId xmlns:a16="http://schemas.microsoft.com/office/drawing/2014/main" id="{E4C9EB6F-ADAB-FD07-6669-E5B2D63995A7}"/>
              </a:ext>
            </a:extLst>
          </p:cNvPr>
          <p:cNvPicPr>
            <a:picLocks noChangeAspect="1"/>
          </p:cNvPicPr>
          <p:nvPr/>
        </p:nvPicPr>
        <p:blipFill>
          <a:blip r:embed="rId3"/>
          <a:stretch>
            <a:fillRect/>
          </a:stretch>
        </p:blipFill>
        <p:spPr>
          <a:xfrm>
            <a:off x="3352800" y="1363179"/>
            <a:ext cx="2438400" cy="1842977"/>
          </a:xfrm>
          <a:prstGeom prst="rect">
            <a:avLst/>
          </a:prstGeom>
        </p:spPr>
      </p:pic>
      <p:pic>
        <p:nvPicPr>
          <p:cNvPr id="9" name="Picture 3">
            <a:extLst>
              <a:ext uri="{FF2B5EF4-FFF2-40B4-BE49-F238E27FC236}">
                <a16:creationId xmlns:a16="http://schemas.microsoft.com/office/drawing/2014/main" id="{3E645B73-7352-E425-1257-8D88BA2F9E37}"/>
              </a:ext>
            </a:extLst>
          </p:cNvPr>
          <p:cNvPicPr>
            <a:picLocks noChangeAspect="1"/>
          </p:cNvPicPr>
          <p:nvPr/>
        </p:nvPicPr>
        <p:blipFill>
          <a:blip r:embed="rId4"/>
          <a:stretch>
            <a:fillRect/>
          </a:stretch>
        </p:blipFill>
        <p:spPr>
          <a:xfrm>
            <a:off x="990600" y="1134579"/>
            <a:ext cx="1676400" cy="1708638"/>
          </a:xfrm>
          <a:prstGeom prst="rect">
            <a:avLst/>
          </a:prstGeom>
          <a:scene3d>
            <a:camera prst="orthographicFront">
              <a:rot lat="0" lon="10799999" rev="0"/>
            </a:camera>
            <a:lightRig rig="threePt" dir="t"/>
          </a:scene3d>
        </p:spPr>
      </p:pic>
      <p:pic>
        <p:nvPicPr>
          <p:cNvPr id="10" name="Picture 4">
            <a:extLst>
              <a:ext uri="{FF2B5EF4-FFF2-40B4-BE49-F238E27FC236}">
                <a16:creationId xmlns:a16="http://schemas.microsoft.com/office/drawing/2014/main" id="{223040A5-8662-3172-D4A6-83F061FBC68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858000" y="1210779"/>
            <a:ext cx="1219200" cy="1515580"/>
          </a:xfrm>
          <a:prstGeom prst="rect">
            <a:avLst/>
          </a:prstGeom>
        </p:spPr>
      </p:pic>
      <p:cxnSp>
        <p:nvCxnSpPr>
          <p:cNvPr id="11" name="Curved Connector 15">
            <a:extLst>
              <a:ext uri="{FF2B5EF4-FFF2-40B4-BE49-F238E27FC236}">
                <a16:creationId xmlns:a16="http://schemas.microsoft.com/office/drawing/2014/main" id="{C0736DD8-BD64-1D78-93DD-7A7A3117CD75}"/>
              </a:ext>
            </a:extLst>
          </p:cNvPr>
          <p:cNvCxnSpPr/>
          <p:nvPr/>
        </p:nvCxnSpPr>
        <p:spPr bwMode="auto">
          <a:xfrm>
            <a:off x="2895600" y="1667979"/>
            <a:ext cx="3657600" cy="914400"/>
          </a:xfrm>
          <a:prstGeom prst="curvedConnector3">
            <a:avLst>
              <a:gd name="adj1" fmla="val 50000"/>
            </a:avLst>
          </a:prstGeom>
          <a:noFill/>
          <a:ln w="38100" cap="flat" cmpd="sng" algn="ctr">
            <a:solidFill>
              <a:srgbClr val="000000"/>
            </a:solidFill>
            <a:prstDash val="solid"/>
            <a:round/>
            <a:headEnd type="arrow" w="med" len="med"/>
            <a:tailEnd type="arrow"/>
          </a:ln>
          <a:effectLst/>
        </p:spPr>
      </p:cxnSp>
      <p:sp>
        <p:nvSpPr>
          <p:cNvPr id="12" name="TextBox 22">
            <a:extLst>
              <a:ext uri="{FF2B5EF4-FFF2-40B4-BE49-F238E27FC236}">
                <a16:creationId xmlns:a16="http://schemas.microsoft.com/office/drawing/2014/main" id="{79058B4C-6001-F424-E5CC-C3A80EACF900}"/>
              </a:ext>
            </a:extLst>
          </p:cNvPr>
          <p:cNvSpPr txBox="1"/>
          <p:nvPr/>
        </p:nvSpPr>
        <p:spPr>
          <a:xfrm>
            <a:off x="3810000" y="982180"/>
            <a:ext cx="914400" cy="914400"/>
          </a:xfrm>
          <a:prstGeom prst="rect">
            <a:avLst/>
          </a:prstGeom>
          <a:noFill/>
          <a:ln>
            <a:noFill/>
          </a:ln>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Calibri"/>
              </a:rPr>
              <a:t>Public Channel</a:t>
            </a:r>
          </a:p>
        </p:txBody>
      </p:sp>
      <p:sp>
        <p:nvSpPr>
          <p:cNvPr id="13" name="Down Arrow 23">
            <a:extLst>
              <a:ext uri="{FF2B5EF4-FFF2-40B4-BE49-F238E27FC236}">
                <a16:creationId xmlns:a16="http://schemas.microsoft.com/office/drawing/2014/main" id="{722D5A47-2B15-950E-2BEA-692EB7E4D470}"/>
              </a:ext>
            </a:extLst>
          </p:cNvPr>
          <p:cNvSpPr/>
          <p:nvPr/>
        </p:nvSpPr>
        <p:spPr bwMode="auto">
          <a:xfrm>
            <a:off x="4267200" y="2125179"/>
            <a:ext cx="609600" cy="1219200"/>
          </a:xfrm>
          <a:prstGeom prst="downArrow">
            <a:avLst/>
          </a:prstGeom>
          <a:noFill/>
          <a:ln w="38100"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Arial" pitchFamily="-65" charset="0"/>
              <a:ea typeface="+mn-ea"/>
              <a:cs typeface="+mn-cs"/>
            </a:endParaRPr>
          </a:p>
        </p:txBody>
      </p:sp>
      <p:sp>
        <p:nvSpPr>
          <p:cNvPr id="14" name="TextBox 17">
            <a:extLst>
              <a:ext uri="{FF2B5EF4-FFF2-40B4-BE49-F238E27FC236}">
                <a16:creationId xmlns:a16="http://schemas.microsoft.com/office/drawing/2014/main" id="{CDD6B93D-6A7E-C35D-5701-F8BF07A5B6A6}"/>
              </a:ext>
            </a:extLst>
          </p:cNvPr>
          <p:cNvSpPr txBox="1"/>
          <p:nvPr/>
        </p:nvSpPr>
        <p:spPr>
          <a:xfrm>
            <a:off x="2641112" y="914400"/>
            <a:ext cx="406888" cy="381000"/>
          </a:xfrm>
          <a:prstGeom prst="rect">
            <a:avLst/>
          </a:prstGeom>
          <a:noFill/>
          <a:ln>
            <a:noFill/>
          </a:ln>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a:ea typeface="+mn-ea"/>
                <a:cs typeface="Calibri"/>
              </a:rPr>
              <a:t>M</a:t>
            </a:r>
          </a:p>
        </p:txBody>
      </p:sp>
      <p:sp>
        <p:nvSpPr>
          <p:cNvPr id="20" name="TextBox 18">
            <a:extLst>
              <a:ext uri="{FF2B5EF4-FFF2-40B4-BE49-F238E27FC236}">
                <a16:creationId xmlns:a16="http://schemas.microsoft.com/office/drawing/2014/main" id="{77F3105B-5E59-38EB-2325-742B77DBCB10}"/>
              </a:ext>
            </a:extLst>
          </p:cNvPr>
          <p:cNvSpPr txBox="1"/>
          <p:nvPr/>
        </p:nvSpPr>
        <p:spPr>
          <a:xfrm>
            <a:off x="6349756" y="2658580"/>
            <a:ext cx="406888" cy="381000"/>
          </a:xfrm>
          <a:prstGeom prst="rect">
            <a:avLst/>
          </a:prstGeom>
          <a:noFill/>
          <a:ln>
            <a:noFill/>
          </a:ln>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a:ea typeface="+mn-ea"/>
                <a:cs typeface="Calibri"/>
              </a:rPr>
              <a:t>M</a:t>
            </a:r>
          </a:p>
        </p:txBody>
      </p:sp>
      <p:sp>
        <p:nvSpPr>
          <p:cNvPr id="23" name="TextBox 19">
            <a:extLst>
              <a:ext uri="{FF2B5EF4-FFF2-40B4-BE49-F238E27FC236}">
                <a16:creationId xmlns:a16="http://schemas.microsoft.com/office/drawing/2014/main" id="{4160BFEE-5BE0-7A8F-F1D8-5C60EE2B70DA}"/>
              </a:ext>
            </a:extLst>
          </p:cNvPr>
          <p:cNvSpPr txBox="1"/>
          <p:nvPr/>
        </p:nvSpPr>
        <p:spPr>
          <a:xfrm>
            <a:off x="1517711" y="2873003"/>
            <a:ext cx="622178" cy="395177"/>
          </a:xfrm>
          <a:prstGeom prst="rect">
            <a:avLst/>
          </a:prstGeom>
          <a:noFill/>
          <a:ln>
            <a:noFill/>
          </a:ln>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Calibri"/>
              </a:rPr>
              <a:t>Alice</a:t>
            </a:r>
          </a:p>
        </p:txBody>
      </p:sp>
      <p:sp>
        <p:nvSpPr>
          <p:cNvPr id="25" name="TextBox 20">
            <a:extLst>
              <a:ext uri="{FF2B5EF4-FFF2-40B4-BE49-F238E27FC236}">
                <a16:creationId xmlns:a16="http://schemas.microsoft.com/office/drawing/2014/main" id="{7309841D-4FD0-33D3-480F-03FD5832496F}"/>
              </a:ext>
            </a:extLst>
          </p:cNvPr>
          <p:cNvSpPr txBox="1"/>
          <p:nvPr/>
        </p:nvSpPr>
        <p:spPr>
          <a:xfrm>
            <a:off x="7200900" y="2734780"/>
            <a:ext cx="533400" cy="395177"/>
          </a:xfrm>
          <a:prstGeom prst="rect">
            <a:avLst/>
          </a:prstGeom>
          <a:noFill/>
          <a:ln>
            <a:noFill/>
          </a:ln>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Calibri"/>
              </a:rPr>
              <a:t>Bob</a:t>
            </a:r>
          </a:p>
        </p:txBody>
      </p:sp>
      <p:grpSp>
        <p:nvGrpSpPr>
          <p:cNvPr id="26" name="Group 6">
            <a:extLst>
              <a:ext uri="{FF2B5EF4-FFF2-40B4-BE49-F238E27FC236}">
                <a16:creationId xmlns:a16="http://schemas.microsoft.com/office/drawing/2014/main" id="{4F2D6168-FC99-E8C3-F407-CC1A91E0EC7C}"/>
              </a:ext>
            </a:extLst>
          </p:cNvPr>
          <p:cNvGrpSpPr/>
          <p:nvPr/>
        </p:nvGrpSpPr>
        <p:grpSpPr>
          <a:xfrm>
            <a:off x="4043028" y="3459278"/>
            <a:ext cx="1057945" cy="1666204"/>
            <a:chOff x="4043028" y="3924898"/>
            <a:chExt cx="1057945" cy="1666204"/>
          </a:xfrm>
        </p:grpSpPr>
        <p:sp>
          <p:nvSpPr>
            <p:cNvPr id="29" name="TextBox 25">
              <a:extLst>
                <a:ext uri="{FF2B5EF4-FFF2-40B4-BE49-F238E27FC236}">
                  <a16:creationId xmlns:a16="http://schemas.microsoft.com/office/drawing/2014/main" id="{DEC6DC5D-D641-3087-1BE0-FB4A1EA0040C}"/>
                </a:ext>
              </a:extLst>
            </p:cNvPr>
            <p:cNvSpPr txBox="1"/>
            <p:nvPr/>
          </p:nvSpPr>
          <p:spPr>
            <a:xfrm>
              <a:off x="4114800" y="5126392"/>
              <a:ext cx="914400" cy="464710"/>
            </a:xfrm>
            <a:prstGeom prst="rect">
              <a:avLst/>
            </a:prstGeom>
            <a:noFill/>
            <a:ln>
              <a:noFill/>
            </a:ln>
          </p:spPr>
          <p:txBody>
            <a:bodyPr wrap="non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Calibri"/>
                </a:rPr>
                <a:t>Eve </a:t>
              </a:r>
              <a:br>
                <a:rPr kumimoji="0" lang="en-US" sz="2400" b="0" i="0" u="none" strike="noStrike" kern="1200" cap="none" spc="0" normalizeH="0" baseline="0" noProof="0" dirty="0">
                  <a:ln>
                    <a:noFill/>
                  </a:ln>
                  <a:solidFill>
                    <a:srgbClr val="000000"/>
                  </a:solidFill>
                  <a:effectLst/>
                  <a:uLnTx/>
                  <a:uFillTx/>
                  <a:latin typeface="Calibri"/>
                  <a:ea typeface="+mn-ea"/>
                  <a:cs typeface="Calibri"/>
                </a:rPr>
              </a:br>
              <a:endParaRPr kumimoji="0" lang="en-US" sz="2400" b="0" i="0" u="none" strike="noStrike" kern="1200" cap="none" spc="0" normalizeH="0" baseline="0" noProof="0" dirty="0">
                <a:ln>
                  <a:noFill/>
                </a:ln>
                <a:solidFill>
                  <a:srgbClr val="000000"/>
                </a:solidFill>
                <a:effectLst/>
                <a:uLnTx/>
                <a:uFillTx/>
                <a:latin typeface="Calibri"/>
                <a:ea typeface="+mn-ea"/>
                <a:cs typeface="Calibri"/>
              </a:endParaRPr>
            </a:p>
          </p:txBody>
        </p:sp>
        <p:pic>
          <p:nvPicPr>
            <p:cNvPr id="30" name="Picture 20" descr="bsd-big">
              <a:extLst>
                <a:ext uri="{FF2B5EF4-FFF2-40B4-BE49-F238E27FC236}">
                  <a16:creationId xmlns:a16="http://schemas.microsoft.com/office/drawing/2014/main" id="{2C7CF5F9-5245-9C3C-67E3-7BA9CFD752DA}"/>
                </a:ext>
              </a:extLst>
            </p:cNvPr>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4043028" y="3924898"/>
              <a:ext cx="1057945" cy="1282161"/>
            </a:xfrm>
            <a:prstGeom prst="rect">
              <a:avLst/>
            </a:prstGeom>
            <a:noFill/>
            <a:ln w="9525">
              <a:noFill/>
              <a:miter lim="800000"/>
              <a:headEnd/>
              <a:tailEnd/>
            </a:ln>
          </p:spPr>
        </p:pic>
      </p:grpSp>
      <p:sp>
        <p:nvSpPr>
          <p:cNvPr id="31" name="Thought Bubble: Cloud 24">
            <a:extLst>
              <a:ext uri="{FF2B5EF4-FFF2-40B4-BE49-F238E27FC236}">
                <a16:creationId xmlns:a16="http://schemas.microsoft.com/office/drawing/2014/main" id="{0C6895E8-8B42-D6DF-6912-38BDDEAD2A78}"/>
              </a:ext>
            </a:extLst>
          </p:cNvPr>
          <p:cNvSpPr/>
          <p:nvPr/>
        </p:nvSpPr>
        <p:spPr>
          <a:xfrm>
            <a:off x="6293722" y="3557161"/>
            <a:ext cx="2133600" cy="947733"/>
          </a:xfrm>
          <a:prstGeom prst="cloudCallout">
            <a:avLst>
              <a:gd name="adj1" fmla="val -116803"/>
              <a:gd name="adj2" fmla="val -25077"/>
            </a:avLst>
          </a:prstGeom>
          <a:ln>
            <a:miter lim="800000"/>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ambria"/>
                <a:ea typeface="+mn-ea"/>
                <a:cs typeface="+mn-cs"/>
              </a:rPr>
              <a:t>Ha! I know your secret</a:t>
            </a:r>
            <a:r>
              <a:rPr kumimoji="0" lang="en-US" sz="1600" b="0" i="0" u="none" strike="noStrike" kern="1200" cap="none" spc="0" normalizeH="0" baseline="0" noProof="0" dirty="0">
                <a:ln>
                  <a:noFill/>
                </a:ln>
                <a:solidFill>
                  <a:srgbClr val="0000FF"/>
                </a:solidFill>
                <a:effectLst/>
                <a:uLnTx/>
                <a:uFillTx/>
                <a:latin typeface="Cambria"/>
                <a:ea typeface="+mn-ea"/>
                <a:cs typeface="+mn-cs"/>
              </a:rPr>
              <a:t>!</a:t>
            </a:r>
          </a:p>
        </p:txBody>
      </p:sp>
      <p:sp>
        <p:nvSpPr>
          <p:cNvPr id="32" name="TextBox 26">
            <a:extLst>
              <a:ext uri="{FF2B5EF4-FFF2-40B4-BE49-F238E27FC236}">
                <a16:creationId xmlns:a16="http://schemas.microsoft.com/office/drawing/2014/main" id="{26CC0059-D566-3540-0269-012D15B91893}"/>
              </a:ext>
            </a:extLst>
          </p:cNvPr>
          <p:cNvSpPr txBox="1"/>
          <p:nvPr/>
        </p:nvSpPr>
        <p:spPr>
          <a:xfrm>
            <a:off x="3098678" y="1782279"/>
            <a:ext cx="1371600" cy="685800"/>
          </a:xfrm>
          <a:prstGeom prst="rect">
            <a:avLst/>
          </a:prstGeom>
        </p:spPr>
        <p:txBody>
          <a:bodyPr vert="horz" wrap="square" lIns="91440" tIns="45720" rIns="91440" bIns="45720" rtlCol="0" anchor="t" anchorCtr="0">
            <a:normAutofit lnSpcReduction="10000"/>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2000" b="0" i="0" u="none" strike="noStrike" kern="1200" cap="none" spc="0" normalizeH="0" baseline="0" noProof="0" dirty="0">
                <a:ln>
                  <a:noFill/>
                </a:ln>
                <a:solidFill>
                  <a:srgbClr val="000000"/>
                </a:solidFill>
                <a:effectLst/>
                <a:uLnTx/>
                <a:uFillTx/>
                <a:latin typeface="Cambria"/>
                <a:ea typeface="+mn-ea"/>
                <a:cs typeface="+mn-cs"/>
              </a:rPr>
              <a:t>Message:</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2000" b="1" i="1" u="none" strike="noStrike" kern="1200" cap="none" spc="0" normalizeH="0" baseline="0" noProof="0" dirty="0">
                <a:ln>
                  <a:noFill/>
                </a:ln>
                <a:solidFill>
                  <a:srgbClr val="C00000"/>
                </a:solidFill>
                <a:effectLst/>
                <a:uLnTx/>
                <a:uFillTx/>
                <a:latin typeface="Cambria"/>
                <a:ea typeface="+mn-ea"/>
                <a:cs typeface="+mn-cs"/>
              </a:rPr>
              <a:t>I love you</a:t>
            </a:r>
          </a:p>
        </p:txBody>
      </p:sp>
      <p:sp>
        <p:nvSpPr>
          <p:cNvPr id="35" name="TextBox 9">
            <a:extLst>
              <a:ext uri="{FF2B5EF4-FFF2-40B4-BE49-F238E27FC236}">
                <a16:creationId xmlns:a16="http://schemas.microsoft.com/office/drawing/2014/main" id="{E79FF38F-34B6-00C8-5D12-8248E8E98F6E}"/>
              </a:ext>
            </a:extLst>
          </p:cNvPr>
          <p:cNvSpPr txBox="1"/>
          <p:nvPr/>
        </p:nvSpPr>
        <p:spPr>
          <a:xfrm>
            <a:off x="381001" y="4631361"/>
            <a:ext cx="3200400" cy="494121"/>
          </a:xfrm>
          <a:prstGeom prst="rect">
            <a:avLst/>
          </a:prstGeom>
        </p:spPr>
        <p:txBody>
          <a:bodyPr vert="horz" wrap="square" lIns="91440" tIns="45720" rIns="91440" bIns="45720" rtlCol="0" anchor="t" anchorCtr="0">
            <a:normAutofit/>
          </a:bodyPr>
          <a:lstStyle/>
          <a:p>
            <a:pPr marL="0">
              <a:buFont typeface="Arial"/>
              <a:buNone/>
            </a:pPr>
            <a:r>
              <a:rPr lang="en-US" sz="2400" dirty="0"/>
              <a:t>original information</a:t>
            </a:r>
          </a:p>
        </p:txBody>
      </p:sp>
      <p:cxnSp>
        <p:nvCxnSpPr>
          <p:cNvPr id="39" name="直接箭头连接符 38">
            <a:extLst>
              <a:ext uri="{FF2B5EF4-FFF2-40B4-BE49-F238E27FC236}">
                <a16:creationId xmlns:a16="http://schemas.microsoft.com/office/drawing/2014/main" id="{1C20DB30-8C15-A019-6B1C-36C6820069E9}"/>
              </a:ext>
            </a:extLst>
          </p:cNvPr>
          <p:cNvCxnSpPr/>
          <p:nvPr/>
        </p:nvCxnSpPr>
        <p:spPr>
          <a:xfrm flipH="1">
            <a:off x="2362200" y="2468079"/>
            <a:ext cx="1422278" cy="2163282"/>
          </a:xfrm>
          <a:prstGeom prst="straightConnector1">
            <a:avLst/>
          </a:prstGeom>
          <a:ln w="28575" cap="rnd" cmpd="sng">
            <a:solidFill>
              <a:schemeClr val="tx1"/>
            </a:solidFill>
            <a:miter lim="800000"/>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41" name="TextBox 26">
            <a:extLst>
              <a:ext uri="{FF2B5EF4-FFF2-40B4-BE49-F238E27FC236}">
                <a16:creationId xmlns:a16="http://schemas.microsoft.com/office/drawing/2014/main" id="{BBB41535-DE3E-5DEF-52B4-935DA18BBC52}"/>
              </a:ext>
            </a:extLst>
          </p:cNvPr>
          <p:cNvSpPr txBox="1"/>
          <p:nvPr/>
        </p:nvSpPr>
        <p:spPr>
          <a:xfrm>
            <a:off x="5029200" y="2555009"/>
            <a:ext cx="1371600" cy="685800"/>
          </a:xfrm>
          <a:prstGeom prst="rect">
            <a:avLst/>
          </a:prstGeom>
        </p:spPr>
        <p:txBody>
          <a:bodyPr vert="horz" wrap="square" lIns="91440" tIns="45720" rIns="91440" bIns="45720" rtlCol="0" anchor="t" anchorCtr="0">
            <a:normAutofit lnSpcReduction="10000"/>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2000" b="0" i="0" u="none" strike="noStrike" kern="1200" cap="none" spc="0" normalizeH="0" baseline="0" noProof="0" dirty="0">
                <a:ln>
                  <a:noFill/>
                </a:ln>
                <a:solidFill>
                  <a:srgbClr val="000000"/>
                </a:solidFill>
                <a:effectLst/>
                <a:uLnTx/>
                <a:uFillTx/>
                <a:latin typeface="Cambria"/>
                <a:ea typeface="+mn-ea"/>
                <a:cs typeface="+mn-cs"/>
              </a:rPr>
              <a:t>Message:</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2000" b="1" i="1" u="none" strike="noStrike" kern="1200" cap="none" spc="0" normalizeH="0" baseline="0" noProof="0" dirty="0">
                <a:ln>
                  <a:noFill/>
                </a:ln>
                <a:solidFill>
                  <a:srgbClr val="C00000"/>
                </a:solidFill>
                <a:effectLst/>
                <a:uLnTx/>
                <a:uFillTx/>
                <a:latin typeface="Cambria"/>
                <a:ea typeface="+mn-ea"/>
                <a:cs typeface="+mn-cs"/>
              </a:rPr>
              <a:t>I love you</a:t>
            </a:r>
          </a:p>
        </p:txBody>
      </p:sp>
    </p:spTree>
    <p:extLst>
      <p:ext uri="{BB962C8B-B14F-4D97-AF65-F5344CB8AC3E}">
        <p14:creationId xmlns:p14="http://schemas.microsoft.com/office/powerpoint/2010/main" val="675206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3352800" y="1447800"/>
            <a:ext cx="2438400" cy="1842977"/>
          </a:xfrm>
          <a:prstGeom prst="rect">
            <a:avLst/>
          </a:prstGeom>
        </p:spPr>
      </p:pic>
      <p:pic>
        <p:nvPicPr>
          <p:cNvPr id="4" name="Picture 3"/>
          <p:cNvPicPr>
            <a:picLocks noChangeAspect="1"/>
          </p:cNvPicPr>
          <p:nvPr/>
        </p:nvPicPr>
        <p:blipFill>
          <a:blip r:embed="rId4"/>
          <a:stretch>
            <a:fillRect/>
          </a:stretch>
        </p:blipFill>
        <p:spPr>
          <a:xfrm>
            <a:off x="990600" y="1219200"/>
            <a:ext cx="1676400" cy="1708638"/>
          </a:xfrm>
          <a:prstGeom prst="rect">
            <a:avLst/>
          </a:prstGeom>
          <a:scene3d>
            <a:camera prst="orthographicFront">
              <a:rot lat="0" lon="10799999" rev="0"/>
            </a:camera>
            <a:lightRig rig="threePt" dir="t"/>
          </a:scene3d>
        </p:spPr>
      </p:pic>
      <p:pic>
        <p:nvPicPr>
          <p:cNvPr id="5" name="Picture 4"/>
          <p:cNvPicPr>
            <a:picLocks noChangeAspect="1"/>
          </p:cNvPicPr>
          <p:nvPr/>
        </p:nvPicPr>
        <p:blipFill>
          <a:blip r:embed="rId5"/>
          <a:stretch>
            <a:fillRect/>
          </a:stretch>
        </p:blipFill>
        <p:spPr>
          <a:xfrm>
            <a:off x="6858000" y="1295400"/>
            <a:ext cx="1219200" cy="1515580"/>
          </a:xfrm>
          <a:prstGeom prst="rect">
            <a:avLst/>
          </a:prstGeom>
        </p:spPr>
      </p:pic>
      <p:cxnSp>
        <p:nvCxnSpPr>
          <p:cNvPr id="16" name="Curved Connector 15"/>
          <p:cNvCxnSpPr/>
          <p:nvPr/>
        </p:nvCxnSpPr>
        <p:spPr bwMode="auto">
          <a:xfrm>
            <a:off x="2895600" y="1752600"/>
            <a:ext cx="3657600" cy="914400"/>
          </a:xfrm>
          <a:prstGeom prst="curvedConnector3">
            <a:avLst>
              <a:gd name="adj1" fmla="val 50000"/>
            </a:avLst>
          </a:prstGeom>
          <a:noFill/>
          <a:ln w="38100" cap="flat" cmpd="sng" algn="ctr">
            <a:solidFill>
              <a:srgbClr val="000000"/>
            </a:solidFill>
            <a:prstDash val="solid"/>
            <a:round/>
            <a:headEnd type="arrow" w="med" len="med"/>
            <a:tailEnd type="arrow"/>
          </a:ln>
          <a:effectLst/>
        </p:spPr>
      </p:cxnSp>
      <p:sp>
        <p:nvSpPr>
          <p:cNvPr id="22" name="TextBox 21"/>
          <p:cNvSpPr txBox="1"/>
          <p:nvPr/>
        </p:nvSpPr>
        <p:spPr>
          <a:xfrm>
            <a:off x="2641112" y="1066800"/>
            <a:ext cx="406888" cy="381000"/>
          </a:xfrm>
          <a:prstGeom prst="rect">
            <a:avLst/>
          </a:prstGeom>
          <a:noFill/>
          <a:ln>
            <a:noFill/>
          </a:ln>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a:ea typeface="+mn-ea"/>
                <a:cs typeface="Calibri"/>
              </a:rPr>
              <a:t>M</a:t>
            </a:r>
          </a:p>
        </p:txBody>
      </p:sp>
      <p:sp>
        <p:nvSpPr>
          <p:cNvPr id="24" name="Down Arrow 23"/>
          <p:cNvSpPr/>
          <p:nvPr/>
        </p:nvSpPr>
        <p:spPr bwMode="auto">
          <a:xfrm>
            <a:off x="4267200" y="2209800"/>
            <a:ext cx="609600" cy="1219200"/>
          </a:xfrm>
          <a:prstGeom prst="downArrow">
            <a:avLst/>
          </a:prstGeom>
          <a:noFill/>
          <a:ln w="38100"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Arial" pitchFamily="-65" charset="0"/>
              <a:ea typeface="+mn-ea"/>
              <a:cs typeface="+mn-cs"/>
            </a:endParaRPr>
          </a:p>
        </p:txBody>
      </p:sp>
      <p:sp>
        <p:nvSpPr>
          <p:cNvPr id="18" name="TextBox 17"/>
          <p:cNvSpPr txBox="1"/>
          <p:nvPr/>
        </p:nvSpPr>
        <p:spPr>
          <a:xfrm>
            <a:off x="6349756" y="2810980"/>
            <a:ext cx="406888" cy="381000"/>
          </a:xfrm>
          <a:prstGeom prst="rect">
            <a:avLst/>
          </a:prstGeom>
          <a:noFill/>
          <a:ln>
            <a:noFill/>
          </a:ln>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a:ea typeface="+mn-ea"/>
                <a:cs typeface="Calibri"/>
              </a:rPr>
              <a:t>M</a:t>
            </a:r>
          </a:p>
        </p:txBody>
      </p:sp>
      <p:sp>
        <p:nvSpPr>
          <p:cNvPr id="17" name="TextBox 16"/>
          <p:cNvSpPr txBox="1"/>
          <p:nvPr/>
        </p:nvSpPr>
        <p:spPr>
          <a:xfrm>
            <a:off x="1517711" y="2895600"/>
            <a:ext cx="622178" cy="395177"/>
          </a:xfrm>
          <a:prstGeom prst="rect">
            <a:avLst/>
          </a:prstGeom>
          <a:noFill/>
          <a:ln>
            <a:noFill/>
          </a:ln>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Calibri"/>
              </a:rPr>
              <a:t>Alice</a:t>
            </a:r>
          </a:p>
        </p:txBody>
      </p:sp>
      <p:sp>
        <p:nvSpPr>
          <p:cNvPr id="19" name="TextBox 18"/>
          <p:cNvSpPr txBox="1"/>
          <p:nvPr/>
        </p:nvSpPr>
        <p:spPr>
          <a:xfrm>
            <a:off x="7200900" y="2895600"/>
            <a:ext cx="533400" cy="395177"/>
          </a:xfrm>
          <a:prstGeom prst="rect">
            <a:avLst/>
          </a:prstGeom>
          <a:noFill/>
          <a:ln>
            <a:noFill/>
          </a:ln>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Calibri"/>
              </a:rPr>
              <a:t>Bob</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47839D-A323-47F3-909F-548499399628}" type="slidenum">
              <a:rPr kumimoji="0" lang="en-US" sz="1200" b="0" i="0" u="none" strike="noStrike" kern="1200" cap="none" spc="0" normalizeH="0" baseline="0" noProof="0" smtClean="0">
                <a:ln>
                  <a:noFill/>
                </a:ln>
                <a:solidFill>
                  <a:srgbClr val="000000"/>
                </a:solidFill>
                <a:effectLst/>
                <a:uLnTx/>
                <a:uFillTx/>
                <a:latin typeface="Calibri"/>
                <a:ea typeface="+mn-ea"/>
                <a:cs typeface="Calibri"/>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srgbClr val="000000"/>
              </a:solidFill>
              <a:effectLst/>
              <a:uLnTx/>
              <a:uFillTx/>
              <a:latin typeface="Calibri"/>
              <a:ea typeface="+mn-ea"/>
              <a:cs typeface="Calibri"/>
            </a:endParaRPr>
          </a:p>
        </p:txBody>
      </p:sp>
      <p:sp>
        <p:nvSpPr>
          <p:cNvPr id="6" name="TextBox 5"/>
          <p:cNvSpPr txBox="1"/>
          <p:nvPr/>
        </p:nvSpPr>
        <p:spPr>
          <a:xfrm>
            <a:off x="1669564" y="5316378"/>
            <a:ext cx="5804874" cy="984885"/>
          </a:xfrm>
          <a:prstGeom prst="rect">
            <a:avLst/>
          </a:prstGeom>
          <a:noFill/>
        </p:spPr>
        <p:txBody>
          <a:bodyPr wrap="non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ambria"/>
                <a:ea typeface="+mn-ea"/>
                <a:cs typeface="+mn-cs"/>
              </a:rPr>
              <a:t>Goal 2: </a:t>
            </a:r>
            <a:r>
              <a:rPr kumimoji="0" lang="en-US" sz="3200" b="0" i="1" u="sng" strike="noStrike" kern="1200" cap="none" spc="0" normalizeH="0" baseline="0" noProof="0" dirty="0">
                <a:ln>
                  <a:noFill/>
                </a:ln>
                <a:solidFill>
                  <a:srgbClr val="990000"/>
                </a:solidFill>
                <a:effectLst/>
                <a:uLnTx/>
                <a:uFillTx/>
                <a:latin typeface="Cambria"/>
                <a:ea typeface="+mn-ea"/>
                <a:cs typeface="+mn-cs"/>
              </a:rPr>
              <a:t>Integrity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ambria"/>
                <a:ea typeface="+mn-ea"/>
                <a:cs typeface="+mn-cs"/>
              </a:rPr>
              <a:t>Eve should not be able to alter M. </a:t>
            </a:r>
          </a:p>
        </p:txBody>
      </p:sp>
      <p:grpSp>
        <p:nvGrpSpPr>
          <p:cNvPr id="15" name="Group 14"/>
          <p:cNvGrpSpPr/>
          <p:nvPr/>
        </p:nvGrpSpPr>
        <p:grpSpPr>
          <a:xfrm>
            <a:off x="4043028" y="3505200"/>
            <a:ext cx="1057945" cy="1666204"/>
            <a:chOff x="4043028" y="3924898"/>
            <a:chExt cx="1057945" cy="1666204"/>
          </a:xfrm>
        </p:grpSpPr>
        <p:sp>
          <p:nvSpPr>
            <p:cNvPr id="21" name="TextBox 20"/>
            <p:cNvSpPr txBox="1"/>
            <p:nvPr/>
          </p:nvSpPr>
          <p:spPr>
            <a:xfrm>
              <a:off x="4114800" y="5126392"/>
              <a:ext cx="914400" cy="464710"/>
            </a:xfrm>
            <a:prstGeom prst="rect">
              <a:avLst/>
            </a:prstGeom>
            <a:noFill/>
            <a:ln>
              <a:noFill/>
            </a:ln>
          </p:spPr>
          <p:txBody>
            <a:bodyPr wrap="non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Calibri"/>
                </a:rPr>
                <a:t>Eve </a:t>
              </a:r>
              <a:br>
                <a:rPr kumimoji="0" lang="en-US" sz="2400" b="0" i="0" u="none" strike="noStrike" kern="1200" cap="none" spc="0" normalizeH="0" baseline="0" noProof="0" dirty="0">
                  <a:ln>
                    <a:noFill/>
                  </a:ln>
                  <a:solidFill>
                    <a:srgbClr val="000000"/>
                  </a:solidFill>
                  <a:effectLst/>
                  <a:uLnTx/>
                  <a:uFillTx/>
                  <a:latin typeface="Calibri"/>
                  <a:ea typeface="+mn-ea"/>
                  <a:cs typeface="Calibri"/>
                </a:rPr>
              </a:br>
              <a:endParaRPr kumimoji="0" lang="en-US" sz="2400" b="0" i="0" u="none" strike="noStrike" kern="1200" cap="none" spc="0" normalizeH="0" baseline="0" noProof="0" dirty="0">
                <a:ln>
                  <a:noFill/>
                </a:ln>
                <a:solidFill>
                  <a:srgbClr val="000000"/>
                </a:solidFill>
                <a:effectLst/>
                <a:uLnTx/>
                <a:uFillTx/>
                <a:latin typeface="Calibri"/>
                <a:ea typeface="+mn-ea"/>
                <a:cs typeface="Calibri"/>
              </a:endParaRPr>
            </a:p>
          </p:txBody>
        </p:sp>
        <p:pic>
          <p:nvPicPr>
            <p:cNvPr id="23" name="Picture 20" descr="bsd-big"/>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4043028" y="3924898"/>
              <a:ext cx="1057945" cy="1282161"/>
            </a:xfrm>
            <a:prstGeom prst="rect">
              <a:avLst/>
            </a:prstGeom>
            <a:noFill/>
            <a:ln w="9525">
              <a:noFill/>
              <a:miter lim="800000"/>
              <a:headEnd/>
              <a:tailEnd/>
            </a:ln>
          </p:spPr>
        </p:pic>
      </p:grpSp>
      <p:sp>
        <p:nvSpPr>
          <p:cNvPr id="20" name="Thought Bubble: Cloud 19">
            <a:extLst>
              <a:ext uri="{FF2B5EF4-FFF2-40B4-BE49-F238E27FC236}">
                <a16:creationId xmlns:a16="http://schemas.microsoft.com/office/drawing/2014/main" id="{47256418-F303-4B4E-AA61-55EA85809F1B}"/>
              </a:ext>
            </a:extLst>
          </p:cNvPr>
          <p:cNvSpPr/>
          <p:nvPr/>
        </p:nvSpPr>
        <p:spPr>
          <a:xfrm>
            <a:off x="6349756" y="4022781"/>
            <a:ext cx="2077566" cy="947733"/>
          </a:xfrm>
          <a:prstGeom prst="cloudCallout">
            <a:avLst>
              <a:gd name="adj1" fmla="val -113373"/>
              <a:gd name="adj2" fmla="val -53897"/>
            </a:avLst>
          </a:prstGeom>
          <a:ln>
            <a:miter lim="800000"/>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mbria"/>
                <a:ea typeface="+mn-ea"/>
                <a:cs typeface="+mn-cs"/>
              </a:rPr>
              <a:t>Ha! Bob should feel sad </a:t>
            </a:r>
          </a:p>
        </p:txBody>
      </p:sp>
      <p:sp>
        <p:nvSpPr>
          <p:cNvPr id="25" name="TextBox 24">
            <a:extLst>
              <a:ext uri="{FF2B5EF4-FFF2-40B4-BE49-F238E27FC236}">
                <a16:creationId xmlns:a16="http://schemas.microsoft.com/office/drawing/2014/main" id="{766FB683-C3F5-408E-850B-D9994453A94C}"/>
              </a:ext>
            </a:extLst>
          </p:cNvPr>
          <p:cNvSpPr txBox="1"/>
          <p:nvPr/>
        </p:nvSpPr>
        <p:spPr>
          <a:xfrm>
            <a:off x="2971800" y="1963494"/>
            <a:ext cx="1371600" cy="685800"/>
          </a:xfrm>
          <a:prstGeom prst="rect">
            <a:avLst/>
          </a:prstGeom>
        </p:spPr>
        <p:txBody>
          <a:bodyPr vert="horz" wrap="square" lIns="91440" tIns="45720" rIns="91440" bIns="45720" rtlCol="0" anchor="t" anchorCtr="0">
            <a:normAutofit lnSpcReduction="10000"/>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2000" b="0" i="0" u="none" strike="noStrike" kern="1200" cap="none" spc="0" normalizeH="0" baseline="0" noProof="0" dirty="0">
                <a:ln>
                  <a:noFill/>
                </a:ln>
                <a:solidFill>
                  <a:srgbClr val="000000"/>
                </a:solidFill>
                <a:effectLst/>
                <a:uLnTx/>
                <a:uFillTx/>
                <a:latin typeface="Cambria"/>
                <a:ea typeface="+mn-ea"/>
                <a:cs typeface="+mn-cs"/>
              </a:rPr>
              <a:t>Message:</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2000" b="1" i="1" u="none" strike="noStrike" kern="1200" cap="none" spc="0" normalizeH="0" baseline="0" noProof="0" dirty="0">
                <a:ln>
                  <a:noFill/>
                </a:ln>
                <a:solidFill>
                  <a:srgbClr val="C00000"/>
                </a:solidFill>
                <a:effectLst/>
                <a:uLnTx/>
                <a:uFillTx/>
                <a:latin typeface="Cambria"/>
                <a:ea typeface="+mn-ea"/>
                <a:cs typeface="+mn-cs"/>
              </a:rPr>
              <a:t>I love you</a:t>
            </a:r>
          </a:p>
        </p:txBody>
      </p:sp>
      <p:sp>
        <p:nvSpPr>
          <p:cNvPr id="26" name="TextBox 25">
            <a:extLst>
              <a:ext uri="{FF2B5EF4-FFF2-40B4-BE49-F238E27FC236}">
                <a16:creationId xmlns:a16="http://schemas.microsoft.com/office/drawing/2014/main" id="{67C54C39-1897-4B97-96B5-CAFD26B32F30}"/>
              </a:ext>
            </a:extLst>
          </p:cNvPr>
          <p:cNvSpPr txBox="1"/>
          <p:nvPr/>
        </p:nvSpPr>
        <p:spPr>
          <a:xfrm>
            <a:off x="4991100" y="2696205"/>
            <a:ext cx="1371600" cy="685800"/>
          </a:xfrm>
          <a:prstGeom prst="rect">
            <a:avLst/>
          </a:prstGeom>
        </p:spPr>
        <p:txBody>
          <a:bodyPr vert="horz" wrap="square" lIns="91440" tIns="45720" rIns="91440" bIns="45720" rtlCol="0" anchor="t" anchorCtr="0">
            <a:normAutofit lnSpcReduction="10000"/>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2000" b="0" i="0" u="none" strike="noStrike" kern="1200" cap="none" spc="0" normalizeH="0" baseline="0" noProof="0" dirty="0">
                <a:ln>
                  <a:noFill/>
                </a:ln>
                <a:solidFill>
                  <a:srgbClr val="000000"/>
                </a:solidFill>
                <a:effectLst/>
                <a:uLnTx/>
                <a:uFillTx/>
                <a:latin typeface="Cambria"/>
                <a:ea typeface="+mn-ea"/>
                <a:cs typeface="+mn-cs"/>
              </a:rPr>
              <a:t>Message:</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2000" b="1" i="1" u="none" strike="noStrike" kern="1200" cap="none" spc="0" normalizeH="0" baseline="0" noProof="0" dirty="0">
                <a:ln>
                  <a:noFill/>
                </a:ln>
                <a:solidFill>
                  <a:srgbClr val="C00000"/>
                </a:solidFill>
                <a:effectLst/>
                <a:uLnTx/>
                <a:uFillTx/>
                <a:latin typeface="Cambria"/>
                <a:ea typeface="+mn-ea"/>
                <a:cs typeface="+mn-cs"/>
              </a:rPr>
              <a:t>I hate you</a:t>
            </a:r>
          </a:p>
        </p:txBody>
      </p:sp>
      <p:sp>
        <p:nvSpPr>
          <p:cNvPr id="27" name="Rectangle 2">
            <a:extLst>
              <a:ext uri="{FF2B5EF4-FFF2-40B4-BE49-F238E27FC236}">
                <a16:creationId xmlns:a16="http://schemas.microsoft.com/office/drawing/2014/main" id="{E2D47E22-9CC5-4BA8-A81F-E34598C9E9FA}"/>
              </a:ext>
            </a:extLst>
          </p:cNvPr>
          <p:cNvSpPr>
            <a:spLocks noGrp="1" noChangeArrowheads="1"/>
          </p:cNvSpPr>
          <p:nvPr>
            <p:ph type="title"/>
          </p:nvPr>
        </p:nvSpPr>
        <p:spPr>
          <a:xfrm>
            <a:off x="457200" y="67780"/>
            <a:ext cx="8229600" cy="1143000"/>
          </a:xfrm>
        </p:spPr>
        <p:txBody>
          <a:bodyPr>
            <a:normAutofit/>
          </a:bodyPr>
          <a:lstStyle/>
          <a:p>
            <a:pPr eaLnBrk="1" hangingPunct="1"/>
            <a:r>
              <a:rPr lang="en-US" sz="4000" dirty="0">
                <a:latin typeface="Calibri" charset="0"/>
              </a:rPr>
              <a:t>Key Objectives of Computer Security</a:t>
            </a:r>
          </a:p>
        </p:txBody>
      </p:sp>
    </p:spTree>
    <p:extLst>
      <p:ext uri="{BB962C8B-B14F-4D97-AF65-F5344CB8AC3E}">
        <p14:creationId xmlns:p14="http://schemas.microsoft.com/office/powerpoint/2010/main" val="3458874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randombar(horizontal)">
                                      <p:cBhvr>
                                        <p:cTn id="1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3352800" y="1447800"/>
            <a:ext cx="2438400" cy="1842977"/>
          </a:xfrm>
          <a:prstGeom prst="rect">
            <a:avLst/>
          </a:prstGeom>
        </p:spPr>
      </p:pic>
      <p:pic>
        <p:nvPicPr>
          <p:cNvPr id="4" name="Picture 3"/>
          <p:cNvPicPr>
            <a:picLocks noChangeAspect="1"/>
          </p:cNvPicPr>
          <p:nvPr/>
        </p:nvPicPr>
        <p:blipFill>
          <a:blip r:embed="rId4"/>
          <a:stretch>
            <a:fillRect/>
          </a:stretch>
        </p:blipFill>
        <p:spPr>
          <a:xfrm>
            <a:off x="990600" y="1219200"/>
            <a:ext cx="1676400" cy="1708638"/>
          </a:xfrm>
          <a:prstGeom prst="rect">
            <a:avLst/>
          </a:prstGeom>
          <a:scene3d>
            <a:camera prst="orthographicFront">
              <a:rot lat="0" lon="10799999" rev="0"/>
            </a:camera>
            <a:lightRig rig="threePt" dir="t"/>
          </a:scene3d>
        </p:spPr>
      </p:pic>
      <p:pic>
        <p:nvPicPr>
          <p:cNvPr id="5" name="Picture 4"/>
          <p:cNvPicPr>
            <a:picLocks noChangeAspect="1"/>
          </p:cNvPicPr>
          <p:nvPr/>
        </p:nvPicPr>
        <p:blipFill>
          <a:blip r:embed="rId5"/>
          <a:stretch>
            <a:fillRect/>
          </a:stretch>
        </p:blipFill>
        <p:spPr>
          <a:xfrm>
            <a:off x="6858000" y="1295400"/>
            <a:ext cx="1219200" cy="1515580"/>
          </a:xfrm>
          <a:prstGeom prst="rect">
            <a:avLst/>
          </a:prstGeom>
        </p:spPr>
      </p:pic>
      <p:cxnSp>
        <p:nvCxnSpPr>
          <p:cNvPr id="16" name="Curved Connector 15"/>
          <p:cNvCxnSpPr/>
          <p:nvPr/>
        </p:nvCxnSpPr>
        <p:spPr bwMode="auto">
          <a:xfrm>
            <a:off x="2895600" y="1752600"/>
            <a:ext cx="3657600" cy="914400"/>
          </a:xfrm>
          <a:prstGeom prst="curvedConnector3">
            <a:avLst>
              <a:gd name="adj1" fmla="val 50000"/>
            </a:avLst>
          </a:prstGeom>
          <a:noFill/>
          <a:ln w="38100" cap="flat" cmpd="sng" algn="ctr">
            <a:solidFill>
              <a:srgbClr val="000000"/>
            </a:solidFill>
            <a:prstDash val="solid"/>
            <a:round/>
            <a:headEnd type="arrow" w="med" len="med"/>
            <a:tailEnd type="arrow"/>
          </a:ln>
          <a:effectLst/>
        </p:spPr>
      </p:cxnSp>
      <p:sp>
        <p:nvSpPr>
          <p:cNvPr id="22" name="TextBox 21"/>
          <p:cNvSpPr txBox="1"/>
          <p:nvPr/>
        </p:nvSpPr>
        <p:spPr>
          <a:xfrm>
            <a:off x="2641112" y="1066800"/>
            <a:ext cx="406888" cy="381000"/>
          </a:xfrm>
          <a:prstGeom prst="rect">
            <a:avLst/>
          </a:prstGeom>
          <a:noFill/>
          <a:ln>
            <a:noFill/>
          </a:ln>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a:ea typeface="+mn-ea"/>
                <a:cs typeface="Calibri"/>
              </a:rPr>
              <a:t>M</a:t>
            </a:r>
          </a:p>
        </p:txBody>
      </p:sp>
      <p:sp>
        <p:nvSpPr>
          <p:cNvPr id="24" name="Down Arrow 23"/>
          <p:cNvSpPr/>
          <p:nvPr/>
        </p:nvSpPr>
        <p:spPr bwMode="auto">
          <a:xfrm>
            <a:off x="4267200" y="2209800"/>
            <a:ext cx="609600" cy="1219200"/>
          </a:xfrm>
          <a:prstGeom prst="downArrow">
            <a:avLst/>
          </a:prstGeom>
          <a:noFill/>
          <a:ln w="38100"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Arial" pitchFamily="-65" charset="0"/>
              <a:ea typeface="+mn-ea"/>
              <a:cs typeface="+mn-cs"/>
            </a:endParaRPr>
          </a:p>
        </p:txBody>
      </p:sp>
      <p:sp>
        <p:nvSpPr>
          <p:cNvPr id="18" name="TextBox 17"/>
          <p:cNvSpPr txBox="1"/>
          <p:nvPr/>
        </p:nvSpPr>
        <p:spPr>
          <a:xfrm>
            <a:off x="6349756" y="2810980"/>
            <a:ext cx="406888" cy="381000"/>
          </a:xfrm>
          <a:prstGeom prst="rect">
            <a:avLst/>
          </a:prstGeom>
          <a:noFill/>
          <a:ln>
            <a:noFill/>
          </a:ln>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a:ea typeface="+mn-ea"/>
                <a:cs typeface="Calibri"/>
              </a:rPr>
              <a:t>M</a:t>
            </a:r>
          </a:p>
        </p:txBody>
      </p:sp>
      <p:sp>
        <p:nvSpPr>
          <p:cNvPr id="17" name="TextBox 16"/>
          <p:cNvSpPr txBox="1"/>
          <p:nvPr/>
        </p:nvSpPr>
        <p:spPr>
          <a:xfrm>
            <a:off x="1517711" y="2895600"/>
            <a:ext cx="622178" cy="395177"/>
          </a:xfrm>
          <a:prstGeom prst="rect">
            <a:avLst/>
          </a:prstGeom>
          <a:noFill/>
          <a:ln>
            <a:noFill/>
          </a:ln>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Calibri"/>
              </a:rPr>
              <a:t>Alice</a:t>
            </a:r>
          </a:p>
        </p:txBody>
      </p:sp>
      <p:sp>
        <p:nvSpPr>
          <p:cNvPr id="19" name="TextBox 18"/>
          <p:cNvSpPr txBox="1"/>
          <p:nvPr/>
        </p:nvSpPr>
        <p:spPr>
          <a:xfrm>
            <a:off x="7200900" y="2895600"/>
            <a:ext cx="533400" cy="395177"/>
          </a:xfrm>
          <a:prstGeom prst="rect">
            <a:avLst/>
          </a:prstGeom>
          <a:noFill/>
          <a:ln>
            <a:noFill/>
          </a:ln>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Calibri"/>
              </a:rPr>
              <a:t>Bob</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47839D-A323-47F3-909F-548499399628}" type="slidenum">
              <a:rPr kumimoji="0" lang="en-US" sz="1200" b="0" i="0" u="none" strike="noStrike" kern="1200" cap="none" spc="0" normalizeH="0" baseline="0" noProof="0" smtClean="0">
                <a:ln>
                  <a:noFill/>
                </a:ln>
                <a:solidFill>
                  <a:srgbClr val="000000"/>
                </a:solidFill>
                <a:effectLst/>
                <a:uLnTx/>
                <a:uFillTx/>
                <a:latin typeface="Calibri"/>
                <a:ea typeface="+mn-ea"/>
                <a:cs typeface="Calibri"/>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srgbClr val="000000"/>
              </a:solidFill>
              <a:effectLst/>
              <a:uLnTx/>
              <a:uFillTx/>
              <a:latin typeface="Calibri"/>
              <a:ea typeface="+mn-ea"/>
              <a:cs typeface="Calibri"/>
            </a:endParaRPr>
          </a:p>
        </p:txBody>
      </p:sp>
      <p:sp>
        <p:nvSpPr>
          <p:cNvPr id="6" name="TextBox 5"/>
          <p:cNvSpPr txBox="1"/>
          <p:nvPr/>
        </p:nvSpPr>
        <p:spPr>
          <a:xfrm>
            <a:off x="285075" y="5316378"/>
            <a:ext cx="8573861" cy="984885"/>
          </a:xfrm>
          <a:prstGeom prst="rect">
            <a:avLst/>
          </a:prstGeom>
          <a:noFill/>
        </p:spPr>
        <p:txBody>
          <a:bodyPr wrap="non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ambria"/>
                <a:ea typeface="+mn-ea"/>
                <a:cs typeface="+mn-cs"/>
              </a:rPr>
              <a:t>Goal 3: </a:t>
            </a:r>
            <a:r>
              <a:rPr kumimoji="0" lang="en-US" sz="3200" b="0" i="1" u="sng" strike="noStrike" kern="1200" cap="none" spc="0" normalizeH="0" baseline="0" noProof="0" dirty="0">
                <a:ln>
                  <a:noFill/>
                </a:ln>
                <a:solidFill>
                  <a:srgbClr val="990000"/>
                </a:solidFill>
                <a:effectLst/>
                <a:uLnTx/>
                <a:uFillTx/>
                <a:latin typeface="Cambria"/>
                <a:ea typeface="+mn-ea"/>
                <a:cs typeface="+mn-cs"/>
              </a:rPr>
              <a:t>Authenticity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ambria"/>
                <a:ea typeface="+mn-ea"/>
                <a:cs typeface="+mn-cs"/>
              </a:rPr>
              <a:t>Eve should not be able to forge messages as Alice</a:t>
            </a:r>
          </a:p>
        </p:txBody>
      </p:sp>
      <p:grpSp>
        <p:nvGrpSpPr>
          <p:cNvPr id="15" name="Group 14"/>
          <p:cNvGrpSpPr/>
          <p:nvPr/>
        </p:nvGrpSpPr>
        <p:grpSpPr>
          <a:xfrm>
            <a:off x="4043028" y="3505200"/>
            <a:ext cx="1057945" cy="1666204"/>
            <a:chOff x="4043028" y="3924898"/>
            <a:chExt cx="1057945" cy="1666204"/>
          </a:xfrm>
        </p:grpSpPr>
        <p:sp>
          <p:nvSpPr>
            <p:cNvPr id="21" name="TextBox 20"/>
            <p:cNvSpPr txBox="1"/>
            <p:nvPr/>
          </p:nvSpPr>
          <p:spPr>
            <a:xfrm>
              <a:off x="4114800" y="5126392"/>
              <a:ext cx="914400" cy="464710"/>
            </a:xfrm>
            <a:prstGeom prst="rect">
              <a:avLst/>
            </a:prstGeom>
            <a:noFill/>
            <a:ln>
              <a:noFill/>
            </a:ln>
          </p:spPr>
          <p:txBody>
            <a:bodyPr wrap="non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Calibri"/>
                </a:rPr>
                <a:t>Eve </a:t>
              </a:r>
              <a:br>
                <a:rPr kumimoji="0" lang="en-US" sz="2400" b="0" i="0" u="none" strike="noStrike" kern="1200" cap="none" spc="0" normalizeH="0" baseline="0" noProof="0" dirty="0">
                  <a:ln>
                    <a:noFill/>
                  </a:ln>
                  <a:solidFill>
                    <a:srgbClr val="000000"/>
                  </a:solidFill>
                  <a:effectLst/>
                  <a:uLnTx/>
                  <a:uFillTx/>
                  <a:latin typeface="Calibri"/>
                  <a:ea typeface="+mn-ea"/>
                  <a:cs typeface="Calibri"/>
                </a:rPr>
              </a:br>
              <a:endParaRPr kumimoji="0" lang="en-US" sz="2400" b="0" i="0" u="none" strike="noStrike" kern="1200" cap="none" spc="0" normalizeH="0" baseline="0" noProof="0" dirty="0">
                <a:ln>
                  <a:noFill/>
                </a:ln>
                <a:solidFill>
                  <a:srgbClr val="000000"/>
                </a:solidFill>
                <a:effectLst/>
                <a:uLnTx/>
                <a:uFillTx/>
                <a:latin typeface="Calibri"/>
                <a:ea typeface="+mn-ea"/>
                <a:cs typeface="Calibri"/>
              </a:endParaRPr>
            </a:p>
          </p:txBody>
        </p:sp>
        <p:pic>
          <p:nvPicPr>
            <p:cNvPr id="23" name="Picture 20" descr="bsd-big"/>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4043028" y="3924898"/>
              <a:ext cx="1057945" cy="1282161"/>
            </a:xfrm>
            <a:prstGeom prst="rect">
              <a:avLst/>
            </a:prstGeom>
            <a:noFill/>
            <a:ln w="9525">
              <a:noFill/>
              <a:miter lim="800000"/>
              <a:headEnd/>
              <a:tailEnd/>
            </a:ln>
          </p:spPr>
        </p:pic>
      </p:grpSp>
      <p:sp>
        <p:nvSpPr>
          <p:cNvPr id="20" name="Rectangle 2">
            <a:extLst>
              <a:ext uri="{FF2B5EF4-FFF2-40B4-BE49-F238E27FC236}">
                <a16:creationId xmlns:a16="http://schemas.microsoft.com/office/drawing/2014/main" id="{A3961A1C-557A-41E7-BAFE-851259B07449}"/>
              </a:ext>
            </a:extLst>
          </p:cNvPr>
          <p:cNvSpPr>
            <a:spLocks noGrp="1" noChangeArrowheads="1"/>
          </p:cNvSpPr>
          <p:nvPr>
            <p:ph type="title"/>
          </p:nvPr>
        </p:nvSpPr>
        <p:spPr>
          <a:xfrm>
            <a:off x="457200" y="67780"/>
            <a:ext cx="8229600" cy="1143000"/>
          </a:xfrm>
        </p:spPr>
        <p:txBody>
          <a:bodyPr>
            <a:normAutofit/>
          </a:bodyPr>
          <a:lstStyle/>
          <a:p>
            <a:pPr eaLnBrk="1" hangingPunct="1"/>
            <a:r>
              <a:rPr lang="en-US" sz="4000" dirty="0">
                <a:latin typeface="Calibri" charset="0"/>
              </a:rPr>
              <a:t>Key Objectives of Computer Security</a:t>
            </a:r>
          </a:p>
        </p:txBody>
      </p:sp>
      <p:sp>
        <p:nvSpPr>
          <p:cNvPr id="3" name="TextBox 24">
            <a:extLst>
              <a:ext uri="{FF2B5EF4-FFF2-40B4-BE49-F238E27FC236}">
                <a16:creationId xmlns:a16="http://schemas.microsoft.com/office/drawing/2014/main" id="{9D50F59A-9CDD-FB44-8CDE-FD8793B34C2A}"/>
              </a:ext>
            </a:extLst>
          </p:cNvPr>
          <p:cNvSpPr txBox="1"/>
          <p:nvPr/>
        </p:nvSpPr>
        <p:spPr>
          <a:xfrm>
            <a:off x="5208494" y="2662964"/>
            <a:ext cx="1371600" cy="685800"/>
          </a:xfrm>
          <a:prstGeom prst="rect">
            <a:avLst/>
          </a:prstGeom>
        </p:spPr>
        <p:txBody>
          <a:bodyPr vert="horz" wrap="square" lIns="91440" tIns="45720" rIns="91440" bIns="45720" rtlCol="0" anchor="t" anchorCtr="0">
            <a:normAutofit lnSpcReduction="10000"/>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2000" b="0" i="0" u="none" strike="noStrike" kern="1200" cap="none" spc="0" normalizeH="0" baseline="0" noProof="0" dirty="0">
                <a:ln>
                  <a:noFill/>
                </a:ln>
                <a:solidFill>
                  <a:srgbClr val="000000"/>
                </a:solidFill>
                <a:effectLst/>
                <a:uLnTx/>
                <a:uFillTx/>
                <a:latin typeface="Cambria"/>
                <a:ea typeface="+mn-ea"/>
                <a:cs typeface="+mn-cs"/>
              </a:rPr>
              <a:t>Message:</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2000" b="1" i="1" u="none" strike="noStrike" kern="1200" cap="none" spc="0" normalizeH="0" baseline="0" noProof="0" dirty="0">
                <a:ln>
                  <a:noFill/>
                </a:ln>
                <a:solidFill>
                  <a:srgbClr val="C00000"/>
                </a:solidFill>
                <a:effectLst/>
                <a:uLnTx/>
                <a:uFillTx/>
                <a:latin typeface="Cambria"/>
                <a:ea typeface="+mn-ea"/>
                <a:cs typeface="+mn-cs"/>
              </a:rPr>
              <a:t>I love you</a:t>
            </a:r>
          </a:p>
        </p:txBody>
      </p:sp>
    </p:spTree>
    <p:extLst>
      <p:ext uri="{BB962C8B-B14F-4D97-AF65-F5344CB8AC3E}">
        <p14:creationId xmlns:p14="http://schemas.microsoft.com/office/powerpoint/2010/main" val="177693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47839D-A323-47F3-909F-548499399628}" type="slidenum">
              <a:rPr kumimoji="0" lang="en-US" sz="1200" b="0" i="0" u="none" strike="noStrike" kern="1200" cap="none" spc="0" normalizeH="0" baseline="0" noProof="0" smtClean="0">
                <a:ln>
                  <a:noFill/>
                </a:ln>
                <a:solidFill>
                  <a:srgbClr val="000000"/>
                </a:solidFill>
                <a:effectLst/>
                <a:uLnTx/>
                <a:uFillTx/>
                <a:latin typeface="Calibri"/>
                <a:ea typeface="+mn-ea"/>
                <a:cs typeface="Calibri"/>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srgbClr val="000000"/>
              </a:solidFill>
              <a:effectLst/>
              <a:uLnTx/>
              <a:uFillTx/>
              <a:latin typeface="Calibri"/>
              <a:ea typeface="+mn-ea"/>
              <a:cs typeface="Calibri"/>
            </a:endParaRPr>
          </a:p>
        </p:txBody>
      </p:sp>
      <p:sp>
        <p:nvSpPr>
          <p:cNvPr id="6" name="TextBox 5"/>
          <p:cNvSpPr txBox="1"/>
          <p:nvPr/>
        </p:nvSpPr>
        <p:spPr>
          <a:xfrm>
            <a:off x="613801" y="1447800"/>
            <a:ext cx="7916397" cy="430887"/>
          </a:xfrm>
          <a:prstGeom prst="rect">
            <a:avLst/>
          </a:prstGeom>
          <a:noFill/>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b="1" dirty="0">
                <a:solidFill>
                  <a:srgbClr val="FF0000"/>
                </a:solidFill>
                <a:latin typeface="Cambria"/>
              </a:rPr>
              <a:t>Can we have </a:t>
            </a:r>
            <a:r>
              <a:rPr lang="en-US" sz="2800" b="1" dirty="0">
                <a:solidFill>
                  <a:srgbClr val="FF0000"/>
                </a:solidFill>
                <a:latin typeface="Cambria"/>
              </a:rPr>
              <a:t>Authenticity without Integrity?</a:t>
            </a:r>
            <a:endParaRPr kumimoji="0" lang="en-US" sz="2800" b="1" i="0" u="none" strike="noStrike" kern="1200" cap="none" spc="0" normalizeH="0" baseline="0" noProof="0" dirty="0">
              <a:ln>
                <a:noFill/>
              </a:ln>
              <a:solidFill>
                <a:srgbClr val="FF0000"/>
              </a:solidFill>
              <a:effectLst/>
              <a:uLnTx/>
              <a:uFillTx/>
              <a:latin typeface="Cambria"/>
              <a:ea typeface="+mn-ea"/>
              <a:cs typeface="+mn-cs"/>
            </a:endParaRPr>
          </a:p>
        </p:txBody>
      </p:sp>
      <p:sp>
        <p:nvSpPr>
          <p:cNvPr id="20" name="Rectangle 2">
            <a:extLst>
              <a:ext uri="{FF2B5EF4-FFF2-40B4-BE49-F238E27FC236}">
                <a16:creationId xmlns:a16="http://schemas.microsoft.com/office/drawing/2014/main" id="{A3961A1C-557A-41E7-BAFE-851259B07449}"/>
              </a:ext>
            </a:extLst>
          </p:cNvPr>
          <p:cNvSpPr>
            <a:spLocks noGrp="1" noChangeArrowheads="1"/>
          </p:cNvSpPr>
          <p:nvPr>
            <p:ph type="title"/>
          </p:nvPr>
        </p:nvSpPr>
        <p:spPr>
          <a:xfrm>
            <a:off x="457200" y="67780"/>
            <a:ext cx="8229600" cy="1143000"/>
          </a:xfrm>
        </p:spPr>
        <p:txBody>
          <a:bodyPr>
            <a:normAutofit/>
          </a:bodyPr>
          <a:lstStyle/>
          <a:p>
            <a:pPr eaLnBrk="1" hangingPunct="1"/>
            <a:r>
              <a:rPr lang="en-US" sz="4000" dirty="0">
                <a:latin typeface="Calibri" charset="0"/>
              </a:rPr>
              <a:t>Key Objectives of Computer Security</a:t>
            </a:r>
          </a:p>
        </p:txBody>
      </p:sp>
      <p:sp>
        <p:nvSpPr>
          <p:cNvPr id="25" name="Content Placeholder 2">
            <a:extLst>
              <a:ext uri="{FF2B5EF4-FFF2-40B4-BE49-F238E27FC236}">
                <a16:creationId xmlns:a16="http://schemas.microsoft.com/office/drawing/2014/main" id="{1C6670EB-BACB-4715-9627-CCE3D49A4FD8}"/>
              </a:ext>
            </a:extLst>
          </p:cNvPr>
          <p:cNvSpPr>
            <a:spLocks noGrp="1"/>
          </p:cNvSpPr>
          <p:nvPr>
            <p:ph idx="1"/>
          </p:nvPr>
        </p:nvSpPr>
        <p:spPr>
          <a:xfrm>
            <a:off x="762000" y="2667000"/>
            <a:ext cx="8229600" cy="1524000"/>
          </a:xfrm>
        </p:spPr>
        <p:txBody>
          <a:bodyPr>
            <a:normAutofit/>
          </a:bodyPr>
          <a:lstStyle/>
          <a:p>
            <a:pPr lvl="1"/>
            <a:r>
              <a:rPr lang="en-US" dirty="0"/>
              <a:t>Message authenticity often implies integrity.</a:t>
            </a:r>
          </a:p>
          <a:p>
            <a:pPr lvl="1"/>
            <a:r>
              <a:rPr lang="en-US" dirty="0"/>
              <a:t>We cannot have data authenticity without integrity</a:t>
            </a:r>
          </a:p>
        </p:txBody>
      </p:sp>
      <p:pic>
        <p:nvPicPr>
          <p:cNvPr id="7" name="图片 6" descr="卡通人物&#10;&#10;描述已自动生成">
            <a:extLst>
              <a:ext uri="{FF2B5EF4-FFF2-40B4-BE49-F238E27FC236}">
                <a16:creationId xmlns:a16="http://schemas.microsoft.com/office/drawing/2014/main" id="{14431117-CCFB-4E71-A9EA-C36D60B30EE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162" t="2716" r="18051" b="1438"/>
          <a:stretch/>
        </p:blipFill>
        <p:spPr>
          <a:xfrm>
            <a:off x="4545623" y="4548426"/>
            <a:ext cx="1066800" cy="1739348"/>
          </a:xfrm>
          <a:prstGeom prst="rect">
            <a:avLst/>
          </a:prstGeom>
        </p:spPr>
      </p:pic>
      <p:pic>
        <p:nvPicPr>
          <p:cNvPr id="9" name="图片 8" descr="图标&#10;&#10;描述已自动生成">
            <a:extLst>
              <a:ext uri="{FF2B5EF4-FFF2-40B4-BE49-F238E27FC236}">
                <a16:creationId xmlns:a16="http://schemas.microsoft.com/office/drawing/2014/main" id="{6F51D7E4-A0FD-4843-8E49-62DFD8B1AA21}"/>
              </a:ext>
            </a:extLst>
          </p:cNvPr>
          <p:cNvPicPr>
            <a:picLocks noChangeAspect="1"/>
          </p:cNvPicPr>
          <p:nvPr/>
        </p:nvPicPr>
        <p:blipFill rotWithShape="1">
          <a:blip r:embed="rId4">
            <a:extLst>
              <a:ext uri="{28A0092B-C50C-407E-A947-70E740481C1C}">
                <a14:useLocalDpi xmlns:a14="http://schemas.microsoft.com/office/drawing/2010/main" val="0"/>
              </a:ext>
            </a:extLst>
          </a:blip>
          <a:srcRect l="14222" t="4353" r="14667" b="5536"/>
          <a:stretch/>
        </p:blipFill>
        <p:spPr>
          <a:xfrm>
            <a:off x="1432098" y="4687610"/>
            <a:ext cx="1202663" cy="1524001"/>
          </a:xfrm>
          <a:prstGeom prst="rect">
            <a:avLst/>
          </a:prstGeom>
        </p:spPr>
      </p:pic>
      <p:cxnSp>
        <p:nvCxnSpPr>
          <p:cNvPr id="11" name="直接箭头连接符 10">
            <a:extLst>
              <a:ext uri="{FF2B5EF4-FFF2-40B4-BE49-F238E27FC236}">
                <a16:creationId xmlns:a16="http://schemas.microsoft.com/office/drawing/2014/main" id="{7CA873A5-2C0B-4809-AA18-FEFF697D7DEF}"/>
              </a:ext>
            </a:extLst>
          </p:cNvPr>
          <p:cNvCxnSpPr/>
          <p:nvPr/>
        </p:nvCxnSpPr>
        <p:spPr>
          <a:xfrm>
            <a:off x="2813538" y="5341937"/>
            <a:ext cx="1524000" cy="0"/>
          </a:xfrm>
          <a:prstGeom prst="straightConnector1">
            <a:avLst/>
          </a:prstGeom>
          <a:ln w="38100" cap="rnd" cmpd="sng">
            <a:solidFill>
              <a:schemeClr val="tx1"/>
            </a:solidFill>
            <a:miter lim="800000"/>
            <a:headEnd type="none"/>
            <a:tailEnd type="triangle"/>
          </a:ln>
          <a:effectLst/>
        </p:spPr>
        <p:style>
          <a:lnRef idx="2">
            <a:schemeClr val="accent1"/>
          </a:lnRef>
          <a:fillRef idx="0">
            <a:schemeClr val="accent1"/>
          </a:fillRef>
          <a:effectRef idx="1">
            <a:schemeClr val="accent1"/>
          </a:effectRef>
          <a:fontRef idx="minor">
            <a:schemeClr val="tx1"/>
          </a:fontRef>
        </p:style>
      </p:cxnSp>
      <p:pic>
        <p:nvPicPr>
          <p:cNvPr id="14" name="图片 13" descr="图标&#10;&#10;描述已自动生成">
            <a:extLst>
              <a:ext uri="{FF2B5EF4-FFF2-40B4-BE49-F238E27FC236}">
                <a16:creationId xmlns:a16="http://schemas.microsoft.com/office/drawing/2014/main" id="{14C3427D-F329-49CE-A72A-41548ED0551A}"/>
              </a:ext>
            </a:extLst>
          </p:cNvPr>
          <p:cNvPicPr>
            <a:picLocks noChangeAspect="1"/>
          </p:cNvPicPr>
          <p:nvPr/>
        </p:nvPicPr>
        <p:blipFill rotWithShape="1">
          <a:blip r:embed="rId5">
            <a:extLst>
              <a:ext uri="{28A0092B-C50C-407E-A947-70E740481C1C}">
                <a14:useLocalDpi xmlns:a14="http://schemas.microsoft.com/office/drawing/2010/main" val="0"/>
              </a:ext>
            </a:extLst>
          </a:blip>
          <a:srcRect l="18353" t="6354" r="16702" b="4101"/>
          <a:stretch/>
        </p:blipFill>
        <p:spPr>
          <a:xfrm>
            <a:off x="7239000" y="4718993"/>
            <a:ext cx="1371601" cy="1429341"/>
          </a:xfrm>
          <a:prstGeom prst="rect">
            <a:avLst/>
          </a:prstGeom>
        </p:spPr>
      </p:pic>
      <p:cxnSp>
        <p:nvCxnSpPr>
          <p:cNvPr id="26" name="直接箭头连接符 25">
            <a:extLst>
              <a:ext uri="{FF2B5EF4-FFF2-40B4-BE49-F238E27FC236}">
                <a16:creationId xmlns:a16="http://schemas.microsoft.com/office/drawing/2014/main" id="{538549DF-5B66-49F5-9901-406BEF6B76C4}"/>
              </a:ext>
            </a:extLst>
          </p:cNvPr>
          <p:cNvCxnSpPr/>
          <p:nvPr/>
        </p:nvCxnSpPr>
        <p:spPr>
          <a:xfrm>
            <a:off x="5612423" y="5338151"/>
            <a:ext cx="1524000" cy="0"/>
          </a:xfrm>
          <a:prstGeom prst="straightConnector1">
            <a:avLst/>
          </a:prstGeom>
          <a:ln w="38100" cap="rnd" cmpd="sng">
            <a:solidFill>
              <a:schemeClr val="tx1"/>
            </a:solidFill>
            <a:miter lim="800000"/>
            <a:headEnd type="none"/>
            <a:tailEnd type="triangle"/>
          </a:ln>
          <a:effectLst/>
        </p:spPr>
        <p:style>
          <a:lnRef idx="2">
            <a:schemeClr val="accent1"/>
          </a:lnRef>
          <a:fillRef idx="0">
            <a:schemeClr val="accent1"/>
          </a:fillRef>
          <a:effectRef idx="1">
            <a:schemeClr val="accent1"/>
          </a:effectRef>
          <a:fontRef idx="minor">
            <a:schemeClr val="tx1"/>
          </a:fontRef>
        </p:style>
      </p:cxnSp>
      <p:pic>
        <p:nvPicPr>
          <p:cNvPr id="28" name="图片 27" descr="图标&#10;&#10;描述已自动生成">
            <a:extLst>
              <a:ext uri="{FF2B5EF4-FFF2-40B4-BE49-F238E27FC236}">
                <a16:creationId xmlns:a16="http://schemas.microsoft.com/office/drawing/2014/main" id="{F590E55D-194F-44AC-92EB-0F3480645281}"/>
              </a:ext>
            </a:extLst>
          </p:cNvPr>
          <p:cNvPicPr>
            <a:picLocks noChangeAspect="1"/>
          </p:cNvPicPr>
          <p:nvPr/>
        </p:nvPicPr>
        <p:blipFill rotWithShape="1">
          <a:blip r:embed="rId6">
            <a:extLst>
              <a:ext uri="{28A0092B-C50C-407E-A947-70E740481C1C}">
                <a14:useLocalDpi xmlns:a14="http://schemas.microsoft.com/office/drawing/2010/main" val="0"/>
              </a:ext>
            </a:extLst>
          </a:blip>
          <a:srcRect l="16667" t="25965" r="16667" b="34826"/>
          <a:stretch/>
        </p:blipFill>
        <p:spPr>
          <a:xfrm>
            <a:off x="3162300" y="4548426"/>
            <a:ext cx="838200" cy="531785"/>
          </a:xfrm>
          <a:prstGeom prst="rect">
            <a:avLst/>
          </a:prstGeom>
        </p:spPr>
      </p:pic>
      <p:pic>
        <p:nvPicPr>
          <p:cNvPr id="29" name="图片 28" descr="图标&#10;&#10;描述已自动生成">
            <a:extLst>
              <a:ext uri="{FF2B5EF4-FFF2-40B4-BE49-F238E27FC236}">
                <a16:creationId xmlns:a16="http://schemas.microsoft.com/office/drawing/2014/main" id="{F018BBB6-9CEB-4265-9C03-89E697A8303F}"/>
              </a:ext>
            </a:extLst>
          </p:cNvPr>
          <p:cNvPicPr>
            <a:picLocks noChangeAspect="1"/>
          </p:cNvPicPr>
          <p:nvPr/>
        </p:nvPicPr>
        <p:blipFill rotWithShape="1">
          <a:blip r:embed="rId6">
            <a:extLst>
              <a:ext uri="{28A0092B-C50C-407E-A947-70E740481C1C}">
                <a14:useLocalDpi xmlns:a14="http://schemas.microsoft.com/office/drawing/2010/main" val="0"/>
              </a:ext>
            </a:extLst>
          </a:blip>
          <a:srcRect l="16667" t="25965" r="16667" b="34826"/>
          <a:stretch/>
        </p:blipFill>
        <p:spPr>
          <a:xfrm>
            <a:off x="4457700" y="3907520"/>
            <a:ext cx="838200" cy="531785"/>
          </a:xfrm>
          <a:prstGeom prst="rect">
            <a:avLst/>
          </a:prstGeom>
        </p:spPr>
      </p:pic>
      <p:pic>
        <p:nvPicPr>
          <p:cNvPr id="31" name="图片 30" descr="形状&#10;&#10;低可信度描述已自动生成">
            <a:extLst>
              <a:ext uri="{FF2B5EF4-FFF2-40B4-BE49-F238E27FC236}">
                <a16:creationId xmlns:a16="http://schemas.microsoft.com/office/drawing/2014/main" id="{3481993D-94B2-4B3E-A53F-89F00EAD4E0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30007" y="3696188"/>
            <a:ext cx="531785" cy="531785"/>
          </a:xfrm>
          <a:prstGeom prst="rect">
            <a:avLst/>
          </a:prstGeom>
        </p:spPr>
      </p:pic>
      <p:pic>
        <p:nvPicPr>
          <p:cNvPr id="34" name="图片 33" descr="图标&#10;&#10;中度可信度描述已自动生成">
            <a:extLst>
              <a:ext uri="{FF2B5EF4-FFF2-40B4-BE49-F238E27FC236}">
                <a16:creationId xmlns:a16="http://schemas.microsoft.com/office/drawing/2014/main" id="{CB846442-97D1-4868-87C0-AD353F5BFE5C}"/>
              </a:ext>
            </a:extLst>
          </p:cNvPr>
          <p:cNvPicPr>
            <a:picLocks noChangeAspect="1"/>
          </p:cNvPicPr>
          <p:nvPr/>
        </p:nvPicPr>
        <p:blipFill rotWithShape="1">
          <a:blip r:embed="rId8">
            <a:extLst>
              <a:ext uri="{28A0092B-C50C-407E-A947-70E740481C1C}">
                <a14:useLocalDpi xmlns:a14="http://schemas.microsoft.com/office/drawing/2010/main" val="0"/>
              </a:ext>
            </a:extLst>
          </a:blip>
          <a:srcRect l="18000" t="9979" r="10889" b="9979"/>
          <a:stretch/>
        </p:blipFill>
        <p:spPr>
          <a:xfrm>
            <a:off x="5960055" y="4388529"/>
            <a:ext cx="740811" cy="833850"/>
          </a:xfrm>
          <a:prstGeom prst="rect">
            <a:avLst/>
          </a:prstGeom>
        </p:spPr>
      </p:pic>
    </p:spTree>
    <p:extLst>
      <p:ext uri="{BB962C8B-B14F-4D97-AF65-F5344CB8AC3E}">
        <p14:creationId xmlns:p14="http://schemas.microsoft.com/office/powerpoint/2010/main" val="120808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randombar(horizontal)">
                                      <p:cBhvr>
                                        <p:cTn id="7" dur="500"/>
                                        <p:tgtEl>
                                          <p:spTgt spid="25">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5">
                                            <p:txEl>
                                              <p:pRg st="1" end="1"/>
                                            </p:txEl>
                                          </p:spTgt>
                                        </p:tgtEl>
                                        <p:attrNameLst>
                                          <p:attrName>style.visibility</p:attrName>
                                        </p:attrNameLst>
                                      </p:cBhvr>
                                      <p:to>
                                        <p:strVal val="visible"/>
                                      </p:to>
                                    </p:set>
                                    <p:animEffect transition="in" filter="randombar(horizontal)">
                                      <p:cBhvr>
                                        <p:cTn id="10" dur="500"/>
                                        <p:tgtEl>
                                          <p:spTgt spid="25">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par>
                                <p:cTn id="14" presetID="14" presetClass="entr" presetSubtype="1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randombar(horizontal)">
                                      <p:cBhvr>
                                        <p:cTn id="16" dur="500"/>
                                        <p:tgtEl>
                                          <p:spTgt spid="9"/>
                                        </p:tgtEl>
                                      </p:cBhvr>
                                    </p:animEffect>
                                  </p:childTnLst>
                                </p:cTn>
                              </p:par>
                              <p:par>
                                <p:cTn id="17" presetID="14" presetClass="entr" presetSubtype="1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randombar(horizontal)">
                                      <p:cBhvr>
                                        <p:cTn id="19" dur="500"/>
                                        <p:tgtEl>
                                          <p:spTgt spid="11"/>
                                        </p:tgtEl>
                                      </p:cBhvr>
                                    </p:animEffect>
                                  </p:childTnLst>
                                </p:cTn>
                              </p:par>
                              <p:par>
                                <p:cTn id="20" presetID="14" presetClass="entr" presetSubtype="1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randombar(horizontal)">
                                      <p:cBhvr>
                                        <p:cTn id="22" dur="500"/>
                                        <p:tgtEl>
                                          <p:spTgt spid="14"/>
                                        </p:tgtEl>
                                      </p:cBhvr>
                                    </p:animEffect>
                                  </p:childTnLst>
                                </p:cTn>
                              </p:par>
                              <p:par>
                                <p:cTn id="23" presetID="14" presetClass="entr" presetSubtype="1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randombar(horizontal)">
                                      <p:cBhvr>
                                        <p:cTn id="25" dur="500"/>
                                        <p:tgtEl>
                                          <p:spTgt spid="26"/>
                                        </p:tgtEl>
                                      </p:cBhvr>
                                    </p:animEffect>
                                  </p:childTnLst>
                                </p:cTn>
                              </p:par>
                              <p:par>
                                <p:cTn id="26" presetID="14" presetClass="entr" presetSubtype="10" fill="hold"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randombar(horizontal)">
                                      <p:cBhvr>
                                        <p:cTn id="28" dur="500"/>
                                        <p:tgtEl>
                                          <p:spTgt spid="28"/>
                                        </p:tgtEl>
                                      </p:cBhvr>
                                    </p:animEffect>
                                  </p:childTnLst>
                                </p:cTn>
                              </p:par>
                              <p:par>
                                <p:cTn id="29" presetID="14" presetClass="entr" presetSubtype="1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randombar(horizontal)">
                                      <p:cBhvr>
                                        <p:cTn id="31" dur="500"/>
                                        <p:tgtEl>
                                          <p:spTgt spid="29"/>
                                        </p:tgtEl>
                                      </p:cBhvr>
                                    </p:animEffect>
                                  </p:childTnLst>
                                </p:cTn>
                              </p:par>
                              <p:par>
                                <p:cTn id="32" presetID="14" presetClass="entr" presetSubtype="10" fill="hold"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randombar(horizontal)">
                                      <p:cBhvr>
                                        <p:cTn id="34" dur="500"/>
                                        <p:tgtEl>
                                          <p:spTgt spid="31"/>
                                        </p:tgtEl>
                                      </p:cBhvr>
                                    </p:animEffect>
                                  </p:childTnLst>
                                </p:cTn>
                              </p:par>
                              <p:par>
                                <p:cTn id="35" presetID="14" presetClass="entr" presetSubtype="1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randombar(horizontal)">
                                      <p:cBhvr>
                                        <p:cTn id="3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Bit-Flipping Attack</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47839D-A323-47F3-909F-548499399628}" type="slidenum">
              <a:rPr kumimoji="0" lang="en-US" sz="1200" b="0" i="0" u="none" strike="noStrike" kern="1200" cap="none" spc="0" normalizeH="0" baseline="0" noProof="0" smtClean="0">
                <a:ln>
                  <a:noFill/>
                </a:ln>
                <a:solidFill>
                  <a:srgbClr val="000000"/>
                </a:solidFill>
                <a:effectLst/>
                <a:uLnTx/>
                <a:uFillTx/>
                <a:latin typeface="Calibri"/>
                <a:ea typeface="+mn-ea"/>
                <a:cs typeface="Calibri"/>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srgbClr val="000000"/>
              </a:solidFill>
              <a:effectLst/>
              <a:uLnTx/>
              <a:uFillTx/>
              <a:latin typeface="Calibri"/>
              <a:ea typeface="+mn-ea"/>
              <a:cs typeface="Calibri"/>
            </a:endParaRPr>
          </a:p>
        </p:txBody>
      </p:sp>
      <p:sp>
        <p:nvSpPr>
          <p:cNvPr id="5" name="Rounded Rectangle 4"/>
          <p:cNvSpPr/>
          <p:nvPr/>
        </p:nvSpPr>
        <p:spPr>
          <a:xfrm>
            <a:off x="990600" y="1295400"/>
            <a:ext cx="1676400" cy="609600"/>
          </a:xfrm>
          <a:prstGeom prst="roundRect">
            <a:avLst/>
          </a:prstGeom>
          <a:ln/>
        </p:spPr>
        <p:style>
          <a:lnRef idx="2">
            <a:schemeClr val="accent3"/>
          </a:lnRef>
          <a:fillRef idx="1">
            <a:schemeClr val="lt1"/>
          </a:fillRef>
          <a:effectRef idx="0">
            <a:schemeClr val="accent3"/>
          </a:effectRef>
          <a:fontRef idx="minor">
            <a:schemeClr val="dk1"/>
          </a:fontRef>
        </p:style>
        <p:txBody>
          <a:bodyPr wrap="square" lIns="0" tIns="0" rIns="0" bIns="0"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mbria"/>
                <a:ea typeface="+mn-ea"/>
                <a:cs typeface="+mn-cs"/>
              </a:rPr>
              <a:t>Alice</a:t>
            </a:r>
          </a:p>
        </p:txBody>
      </p:sp>
      <p:sp>
        <p:nvSpPr>
          <p:cNvPr id="6" name="Rounded Rectangle 5"/>
          <p:cNvSpPr/>
          <p:nvPr/>
        </p:nvSpPr>
        <p:spPr>
          <a:xfrm>
            <a:off x="6400800" y="1295400"/>
            <a:ext cx="1676400" cy="609600"/>
          </a:xfrm>
          <a:prstGeom prst="roundRect">
            <a:avLst/>
          </a:prstGeom>
          <a:ln/>
        </p:spPr>
        <p:style>
          <a:lnRef idx="2">
            <a:schemeClr val="accent3"/>
          </a:lnRef>
          <a:fillRef idx="1">
            <a:schemeClr val="lt1"/>
          </a:fillRef>
          <a:effectRef idx="0">
            <a:schemeClr val="accent3"/>
          </a:effectRef>
          <a:fontRef idx="minor">
            <a:schemeClr val="dk1"/>
          </a:fontRef>
        </p:style>
        <p:txBody>
          <a:bodyPr wrap="square" lIns="0" tIns="0" rIns="0" bIns="0"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mbria"/>
                <a:ea typeface="+mn-ea"/>
                <a:cs typeface="+mn-cs"/>
              </a:rPr>
              <a:t>Bob</a:t>
            </a:r>
          </a:p>
        </p:txBody>
      </p:sp>
      <p:cxnSp>
        <p:nvCxnSpPr>
          <p:cNvPr id="8" name="Straight Arrow Connector 7"/>
          <p:cNvCxnSpPr>
            <a:stCxn id="5" idx="3"/>
            <a:endCxn id="6" idx="1"/>
          </p:cNvCxnSpPr>
          <p:nvPr/>
        </p:nvCxnSpPr>
        <p:spPr>
          <a:xfrm>
            <a:off x="2667000" y="1600200"/>
            <a:ext cx="3733800" cy="0"/>
          </a:xfrm>
          <a:prstGeom prst="straightConnector1">
            <a:avLst/>
          </a:prstGeom>
          <a:ln w="28575" cap="rnd" cmpd="sng">
            <a:solidFill>
              <a:schemeClr val="tx1"/>
            </a:solidFill>
            <a:miter lim="800000"/>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9" name="Rounded Rectangular Callout 8"/>
          <p:cNvSpPr/>
          <p:nvPr/>
        </p:nvSpPr>
        <p:spPr>
          <a:xfrm>
            <a:off x="457200" y="2362200"/>
            <a:ext cx="2362200" cy="577751"/>
          </a:xfrm>
          <a:prstGeom prst="wedgeRoundRectCallout">
            <a:avLst>
              <a:gd name="adj1" fmla="val 37409"/>
              <a:gd name="adj2" fmla="val -127099"/>
              <a:gd name="adj3" fmla="val 16667"/>
            </a:avLst>
          </a:prstGeom>
          <a:solidFill>
            <a:schemeClr val="tx1"/>
          </a:solidFill>
          <a:ln>
            <a:miter lim="800000"/>
          </a:ln>
        </p:spPr>
        <p:style>
          <a:lnRef idx="2">
            <a:schemeClr val="accent4"/>
          </a:lnRef>
          <a:fillRef idx="1">
            <a:schemeClr val="lt1"/>
          </a:fillRef>
          <a:effectRef idx="0">
            <a:schemeClr val="accent4"/>
          </a:effectRef>
          <a:fontRef idx="minor">
            <a:schemeClr val="dk1"/>
          </a:fontRef>
        </p:style>
        <p:txBody>
          <a:bodyPr wrap="square" lIns="0" tIns="0" rIns="0" bIns="0"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65000"/>
                  </a:srgbClr>
                </a:solidFill>
                <a:effectLst/>
                <a:uLnTx/>
                <a:uFillTx/>
                <a:latin typeface="Cambria"/>
                <a:ea typeface="+mn-ea"/>
                <a:cs typeface="+mn-cs"/>
              </a:rPr>
              <a:t>M = “I own you $10”</a:t>
            </a:r>
          </a:p>
        </p:txBody>
      </p:sp>
      <p:sp>
        <p:nvSpPr>
          <p:cNvPr id="12" name="Rounded Rectangle 11"/>
          <p:cNvSpPr/>
          <p:nvPr/>
        </p:nvSpPr>
        <p:spPr>
          <a:xfrm>
            <a:off x="3733800" y="2514600"/>
            <a:ext cx="1676400" cy="609600"/>
          </a:xfrm>
          <a:prstGeom prst="roundRect">
            <a:avLst/>
          </a:prstGeom>
          <a:ln/>
        </p:spPr>
        <p:style>
          <a:lnRef idx="2">
            <a:schemeClr val="accent1"/>
          </a:lnRef>
          <a:fillRef idx="1">
            <a:schemeClr val="lt1"/>
          </a:fillRef>
          <a:effectRef idx="0">
            <a:schemeClr val="accent1"/>
          </a:effectRef>
          <a:fontRef idx="minor">
            <a:schemeClr val="dk1"/>
          </a:fontRef>
        </p:style>
        <p:txBody>
          <a:bodyPr wrap="square" lIns="0" tIns="0" rIns="0" bIns="0"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mbria"/>
                <a:ea typeface="+mn-ea"/>
                <a:cs typeface="+mn-cs"/>
              </a:rPr>
              <a:t>Eve</a:t>
            </a:r>
          </a:p>
        </p:txBody>
      </p:sp>
      <p:cxnSp>
        <p:nvCxnSpPr>
          <p:cNvPr id="15" name="Straight Arrow Connector 14"/>
          <p:cNvCxnSpPr>
            <a:stCxn id="12" idx="0"/>
          </p:cNvCxnSpPr>
          <p:nvPr/>
        </p:nvCxnSpPr>
        <p:spPr>
          <a:xfrm flipV="1">
            <a:off x="4572000" y="1600200"/>
            <a:ext cx="0" cy="914400"/>
          </a:xfrm>
          <a:prstGeom prst="straightConnector1">
            <a:avLst/>
          </a:prstGeom>
          <a:ln w="28575" cap="rnd" cmpd="sng">
            <a:solidFill>
              <a:schemeClr val="tx1"/>
            </a:solidFill>
            <a:miter lim="800000"/>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587196" y="1751111"/>
            <a:ext cx="1408138" cy="307777"/>
          </a:xfrm>
          <a:prstGeom prst="rect">
            <a:avLst/>
          </a:prstGeom>
          <a:noFill/>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a:ea typeface="+mn-ea"/>
                <a:cs typeface="+mn-cs"/>
              </a:rPr>
              <a:t>(read/write)</a:t>
            </a:r>
          </a:p>
        </p:txBody>
      </p:sp>
      <p:sp>
        <p:nvSpPr>
          <p:cNvPr id="16" name="Rounded Rectangular Callout 15"/>
          <p:cNvSpPr/>
          <p:nvPr/>
        </p:nvSpPr>
        <p:spPr>
          <a:xfrm>
            <a:off x="6400800" y="2434159"/>
            <a:ext cx="1371600" cy="762000"/>
          </a:xfrm>
          <a:prstGeom prst="wedgeRoundRectCallout">
            <a:avLst>
              <a:gd name="adj1" fmla="val -44662"/>
              <a:gd name="adj2" fmla="val -115397"/>
              <a:gd name="adj3" fmla="val 16667"/>
            </a:avLst>
          </a:prstGeom>
          <a:ln>
            <a:miter lim="800000"/>
          </a:ln>
        </p:spPr>
        <p:style>
          <a:lnRef idx="2">
            <a:schemeClr val="accent4"/>
          </a:lnRef>
          <a:fillRef idx="1">
            <a:schemeClr val="lt1"/>
          </a:fillRef>
          <a:effectRef idx="0">
            <a:schemeClr val="accent4"/>
          </a:effectRef>
          <a:fontRef idx="minor">
            <a:schemeClr val="dk1"/>
          </a:fontRef>
        </p:style>
        <p:txBody>
          <a:bodyPr wrap="square" lIns="0" tIns="0" rIns="0" bIns="0"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mbria"/>
                <a:ea typeface="+mn-ea"/>
                <a:cs typeface="+mn-cs"/>
              </a:rPr>
              <a:t>Receives M’</a:t>
            </a:r>
          </a:p>
        </p:txBody>
      </p:sp>
      <p:pic>
        <p:nvPicPr>
          <p:cNvPr id="13" name="Picture 12">
            <a:extLst>
              <a:ext uri="{FF2B5EF4-FFF2-40B4-BE49-F238E27FC236}">
                <a16:creationId xmlns:a16="http://schemas.microsoft.com/office/drawing/2014/main" id="{32CC9782-6106-40B9-BDB0-9D5814EEA1E1}"/>
              </a:ext>
            </a:extLst>
          </p:cNvPr>
          <p:cNvPicPr>
            <a:picLocks noChangeAspect="1"/>
          </p:cNvPicPr>
          <p:nvPr/>
        </p:nvPicPr>
        <p:blipFill rotWithShape="1">
          <a:blip r:embed="rId3"/>
          <a:srcRect/>
          <a:stretch/>
        </p:blipFill>
        <p:spPr>
          <a:xfrm>
            <a:off x="2456840" y="2806658"/>
            <a:ext cx="333333" cy="438095"/>
          </a:xfrm>
          <a:prstGeom prst="rect">
            <a:avLst/>
          </a:prstGeom>
        </p:spPr>
      </p:pic>
      <p:sp>
        <p:nvSpPr>
          <p:cNvPr id="17" name="Rounded Rectangular Callout 8">
            <a:extLst>
              <a:ext uri="{FF2B5EF4-FFF2-40B4-BE49-F238E27FC236}">
                <a16:creationId xmlns:a16="http://schemas.microsoft.com/office/drawing/2014/main" id="{B6332C21-2160-4F51-9C45-6157BF52CFA3}"/>
              </a:ext>
            </a:extLst>
          </p:cNvPr>
          <p:cNvSpPr/>
          <p:nvPr/>
        </p:nvSpPr>
        <p:spPr>
          <a:xfrm>
            <a:off x="3088710" y="3360850"/>
            <a:ext cx="2362200" cy="577751"/>
          </a:xfrm>
          <a:prstGeom prst="wedgeRoundRectCallout">
            <a:avLst>
              <a:gd name="adj1" fmla="val 37409"/>
              <a:gd name="adj2" fmla="val -127099"/>
              <a:gd name="adj3" fmla="val 16667"/>
            </a:avLst>
          </a:prstGeom>
          <a:solidFill>
            <a:schemeClr val="tx1"/>
          </a:solidFill>
          <a:ln>
            <a:miter lim="800000"/>
          </a:ln>
        </p:spPr>
        <p:style>
          <a:lnRef idx="2">
            <a:schemeClr val="accent4"/>
          </a:lnRef>
          <a:fillRef idx="1">
            <a:schemeClr val="lt1"/>
          </a:fillRef>
          <a:effectRef idx="0">
            <a:schemeClr val="accent4"/>
          </a:effectRef>
          <a:fontRef idx="minor">
            <a:schemeClr val="dk1"/>
          </a:fontRef>
        </p:style>
        <p:txBody>
          <a:bodyPr wrap="square" lIns="0" tIns="0" rIns="0" bIns="0"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65000"/>
                  </a:srgbClr>
                </a:solidFill>
                <a:effectLst/>
                <a:uLnTx/>
                <a:uFillTx/>
                <a:latin typeface="Cambria"/>
                <a:ea typeface="+mn-ea"/>
                <a:cs typeface="+mn-cs"/>
              </a:rPr>
              <a:t>M’ = “I own you $10000”</a:t>
            </a:r>
          </a:p>
        </p:txBody>
      </p:sp>
      <p:pic>
        <p:nvPicPr>
          <p:cNvPr id="18" name="Picture 17">
            <a:extLst>
              <a:ext uri="{FF2B5EF4-FFF2-40B4-BE49-F238E27FC236}">
                <a16:creationId xmlns:a16="http://schemas.microsoft.com/office/drawing/2014/main" id="{601F0050-E8EC-4507-80D4-C4B4A7028CCA}"/>
              </a:ext>
            </a:extLst>
          </p:cNvPr>
          <p:cNvPicPr>
            <a:picLocks noChangeAspect="1"/>
          </p:cNvPicPr>
          <p:nvPr/>
        </p:nvPicPr>
        <p:blipFill rotWithShape="1">
          <a:blip r:embed="rId3"/>
          <a:srcRect/>
          <a:stretch/>
        </p:blipFill>
        <p:spPr>
          <a:xfrm>
            <a:off x="5088350" y="3805308"/>
            <a:ext cx="333333" cy="438095"/>
          </a:xfrm>
          <a:prstGeom prst="rect">
            <a:avLst/>
          </a:prstGeom>
        </p:spPr>
      </p:pic>
      <p:sp>
        <p:nvSpPr>
          <p:cNvPr id="19" name="文本框 18">
            <a:extLst>
              <a:ext uri="{FF2B5EF4-FFF2-40B4-BE49-F238E27FC236}">
                <a16:creationId xmlns:a16="http://schemas.microsoft.com/office/drawing/2014/main" id="{04362175-F1E4-00A1-D2C3-20542F5DC520}"/>
              </a:ext>
            </a:extLst>
          </p:cNvPr>
          <p:cNvSpPr txBox="1"/>
          <p:nvPr/>
        </p:nvSpPr>
        <p:spPr>
          <a:xfrm>
            <a:off x="200067" y="4458388"/>
            <a:ext cx="8791534" cy="2112758"/>
          </a:xfrm>
          <a:prstGeom prst="rect">
            <a:avLst/>
          </a:prstGeom>
          <a:noFill/>
        </p:spPr>
        <p:txBody>
          <a:bodyPr wrap="square">
            <a:spAutoFit/>
          </a:bodyPr>
          <a:lstStyle/>
          <a:p>
            <a:pPr marL="0" marR="0" lvl="1" algn="l" defTabSz="457200" rtl="0" eaLnBrk="1" fontAlgn="auto" latinLnBrk="0" hangingPunct="1">
              <a:lnSpc>
                <a:spcPct val="170000"/>
              </a:lnSpc>
              <a:spcBef>
                <a:spcPct val="20000"/>
              </a:spcBef>
              <a:spcAft>
                <a:spcPts val="0"/>
              </a:spcAft>
              <a:buClr>
                <a:srgbClr val="000000"/>
              </a:buClr>
              <a:buSzTx/>
              <a:tabLst/>
              <a:defRPr/>
            </a:pPr>
            <a:r>
              <a:rPr kumimoji="0" lang="en-US" altLang="zh-CN" sz="2000" b="0" i="0" u="none" strike="noStrike" kern="1200" cap="none" spc="0" normalizeH="0" baseline="0" noProof="0" dirty="0">
                <a:ln>
                  <a:noFill/>
                </a:ln>
                <a:solidFill>
                  <a:srgbClr val="000000"/>
                </a:solidFill>
                <a:effectLst/>
                <a:uLnTx/>
                <a:uFillTx/>
                <a:latin typeface="Cambria"/>
                <a:ea typeface="+mn-ea"/>
                <a:cs typeface="Calibri"/>
              </a:rPr>
              <a:t>A </a:t>
            </a:r>
            <a:r>
              <a:rPr kumimoji="0" lang="en-US" altLang="zh-CN" sz="2000" b="0" i="0" u="none" strike="noStrike" kern="1200" cap="none" spc="0" normalizeH="0" baseline="0" noProof="0" dirty="0">
                <a:ln>
                  <a:noFill/>
                </a:ln>
                <a:solidFill>
                  <a:srgbClr val="0000FF"/>
                </a:solidFill>
                <a:effectLst/>
                <a:uLnTx/>
                <a:uFillTx/>
                <a:latin typeface="Cambria"/>
                <a:ea typeface="+mn-ea"/>
                <a:cs typeface="Calibri"/>
              </a:rPr>
              <a:t>bit-flipping attack </a:t>
            </a:r>
            <a:r>
              <a:rPr kumimoji="0" lang="en-US" altLang="zh-CN" sz="2000" b="0" i="0" u="none" strike="noStrike" kern="1200" cap="none" spc="0" normalizeH="0" baseline="0" noProof="0" dirty="0">
                <a:ln>
                  <a:noFill/>
                </a:ln>
                <a:solidFill>
                  <a:srgbClr val="000000"/>
                </a:solidFill>
                <a:effectLst/>
                <a:uLnTx/>
                <a:uFillTx/>
                <a:latin typeface="Cambria"/>
                <a:ea typeface="+mn-ea"/>
                <a:cs typeface="Calibri"/>
              </a:rPr>
              <a:t>is an attack on a cipher in which the attacker </a:t>
            </a:r>
            <a:r>
              <a:rPr kumimoji="0" lang="en-US" altLang="zh-CN" sz="2000" b="0" i="0" u="none" strike="noStrike" kern="1200" cap="none" spc="0" normalizeH="0" baseline="0" noProof="0" dirty="0">
                <a:ln>
                  <a:noFill/>
                </a:ln>
                <a:solidFill>
                  <a:srgbClr val="000000"/>
                </a:solidFill>
                <a:effectLst/>
                <a:highlight>
                  <a:srgbClr val="FFFF00"/>
                </a:highlight>
                <a:uLnTx/>
                <a:uFillTx/>
                <a:latin typeface="Cambria"/>
                <a:ea typeface="+mn-ea"/>
                <a:cs typeface="Calibri"/>
              </a:rPr>
              <a:t>can change the ciphertext</a:t>
            </a:r>
            <a:r>
              <a:rPr kumimoji="0" lang="en-US" altLang="zh-CN" sz="2000" b="0" i="0" u="none" strike="noStrike" kern="1200" cap="none" spc="0" normalizeH="0" baseline="0" noProof="0" dirty="0">
                <a:ln>
                  <a:noFill/>
                </a:ln>
                <a:solidFill>
                  <a:srgbClr val="000000"/>
                </a:solidFill>
                <a:effectLst/>
                <a:uLnTx/>
                <a:uFillTx/>
                <a:latin typeface="Cambria"/>
                <a:ea typeface="+mn-ea"/>
                <a:cs typeface="Calibri"/>
              </a:rPr>
              <a:t> in such a way as to result in a </a:t>
            </a:r>
            <a:r>
              <a:rPr kumimoji="0" lang="en-US" altLang="zh-CN" sz="2000" b="0" i="0" u="none" strike="noStrike" kern="1200" cap="none" spc="0" normalizeH="0" baseline="0" noProof="0" dirty="0">
                <a:ln>
                  <a:noFill/>
                </a:ln>
                <a:solidFill>
                  <a:srgbClr val="FF0000"/>
                </a:solidFill>
                <a:effectLst/>
                <a:highlight>
                  <a:srgbClr val="FFFF00"/>
                </a:highlight>
                <a:uLnTx/>
                <a:uFillTx/>
                <a:latin typeface="Cambria"/>
                <a:ea typeface="+mn-ea"/>
                <a:cs typeface="Calibri"/>
              </a:rPr>
              <a:t>predictable change</a:t>
            </a:r>
            <a:r>
              <a:rPr kumimoji="0" lang="en-US" altLang="zh-CN" sz="2000" b="0" i="0" u="none" strike="noStrike" kern="1200" cap="none" spc="0" normalizeH="0" baseline="0" noProof="0" dirty="0">
                <a:ln>
                  <a:noFill/>
                </a:ln>
                <a:solidFill>
                  <a:srgbClr val="FF0000"/>
                </a:solidFill>
                <a:effectLst/>
                <a:uLnTx/>
                <a:uFillTx/>
                <a:latin typeface="Cambria"/>
                <a:ea typeface="+mn-ea"/>
                <a:cs typeface="Calibri"/>
              </a:rPr>
              <a:t> </a:t>
            </a:r>
            <a:r>
              <a:rPr kumimoji="0" lang="en-US" altLang="zh-CN" sz="2000" b="0" i="0" u="none" strike="noStrike" kern="1200" cap="none" spc="0" normalizeH="0" baseline="0" noProof="0" dirty="0">
                <a:ln>
                  <a:noFill/>
                </a:ln>
                <a:solidFill>
                  <a:srgbClr val="000000"/>
                </a:solidFill>
                <a:effectLst/>
                <a:uLnTx/>
                <a:uFillTx/>
                <a:latin typeface="Cambria"/>
                <a:ea typeface="+mn-ea"/>
                <a:cs typeface="Calibri"/>
              </a:rPr>
              <a:t>of the plaintext, although the attacker is </a:t>
            </a:r>
            <a:r>
              <a:rPr kumimoji="0" lang="en-US" altLang="zh-CN" sz="2000" b="0" i="0" u="none" strike="noStrike" kern="1200" cap="none" spc="0" normalizeH="0" baseline="0" noProof="0" dirty="0">
                <a:ln>
                  <a:noFill/>
                </a:ln>
                <a:solidFill>
                  <a:srgbClr val="000000"/>
                </a:solidFill>
                <a:effectLst/>
                <a:highlight>
                  <a:srgbClr val="FFFF00"/>
                </a:highlight>
                <a:uLnTx/>
                <a:uFillTx/>
                <a:latin typeface="Cambria"/>
                <a:ea typeface="+mn-ea"/>
                <a:cs typeface="Calibri"/>
              </a:rPr>
              <a:t>not able to learn the plaintext itself</a:t>
            </a:r>
            <a:r>
              <a:rPr kumimoji="0" lang="en-US" altLang="zh-CN" sz="2000" b="0" i="0" u="none" strike="noStrike" kern="1200" cap="none" spc="0" normalizeH="0" baseline="0" noProof="0" dirty="0">
                <a:ln>
                  <a:noFill/>
                </a:ln>
                <a:solidFill>
                  <a:srgbClr val="000000"/>
                </a:solidFill>
                <a:effectLst/>
                <a:uLnTx/>
                <a:uFillTx/>
                <a:latin typeface="Cambria"/>
                <a:ea typeface="+mn-ea"/>
                <a:cs typeface="Calibri"/>
              </a:rPr>
              <a:t>. The attack is especially dangerous when the attacker </a:t>
            </a:r>
            <a:r>
              <a:rPr kumimoji="0" lang="en-US" altLang="zh-CN" sz="2000" b="0" i="0" u="none" strike="noStrike" kern="1200" cap="none" spc="0" normalizeH="0" baseline="0" noProof="0" dirty="0">
                <a:ln>
                  <a:noFill/>
                </a:ln>
                <a:solidFill>
                  <a:srgbClr val="FF0000"/>
                </a:solidFill>
                <a:effectLst/>
                <a:highlight>
                  <a:srgbClr val="FFFF00"/>
                </a:highlight>
                <a:uLnTx/>
                <a:uFillTx/>
                <a:latin typeface="Cambria"/>
                <a:ea typeface="+mn-ea"/>
                <a:cs typeface="Calibri"/>
              </a:rPr>
              <a:t>knows the format</a:t>
            </a:r>
            <a:r>
              <a:rPr kumimoji="0" lang="en-US" altLang="zh-CN" sz="2000" b="0" i="0" u="none" strike="noStrike" kern="1200" cap="none" spc="0" normalizeH="0" baseline="0" noProof="0" dirty="0">
                <a:ln>
                  <a:noFill/>
                </a:ln>
                <a:solidFill>
                  <a:srgbClr val="FF0000"/>
                </a:solidFill>
                <a:effectLst/>
                <a:uLnTx/>
                <a:uFillTx/>
                <a:latin typeface="Cambria"/>
                <a:ea typeface="+mn-ea"/>
                <a:cs typeface="Calibri"/>
              </a:rPr>
              <a:t> </a:t>
            </a:r>
            <a:r>
              <a:rPr kumimoji="0" lang="en-US" altLang="zh-CN" sz="2000" b="0" i="0" u="none" strike="noStrike" kern="1200" cap="none" spc="0" normalizeH="0" baseline="0" noProof="0" dirty="0">
                <a:ln>
                  <a:noFill/>
                </a:ln>
                <a:solidFill>
                  <a:srgbClr val="000000"/>
                </a:solidFill>
                <a:effectLst/>
                <a:uLnTx/>
                <a:uFillTx/>
                <a:latin typeface="Cambria"/>
                <a:ea typeface="+mn-ea"/>
                <a:cs typeface="Calibri"/>
              </a:rPr>
              <a:t>of the message. </a:t>
            </a:r>
          </a:p>
        </p:txBody>
      </p:sp>
    </p:spTree>
    <p:extLst>
      <p:ext uri="{BB962C8B-B14F-4D97-AF65-F5344CB8AC3E}">
        <p14:creationId xmlns:p14="http://schemas.microsoft.com/office/powerpoint/2010/main" val="253552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Bit-Flipping Attack</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47839D-A323-47F3-909F-548499399628}" type="slidenum">
              <a:rPr kumimoji="0" lang="en-US" sz="1200" b="0" i="0" u="none" strike="noStrike" kern="1200" cap="none" spc="0" normalizeH="0" baseline="0" noProof="0" smtClean="0">
                <a:ln>
                  <a:noFill/>
                </a:ln>
                <a:solidFill>
                  <a:srgbClr val="000000"/>
                </a:solidFill>
                <a:effectLst/>
                <a:uLnTx/>
                <a:uFillTx/>
                <a:latin typeface="Calibri"/>
                <a:ea typeface="+mn-ea"/>
                <a:cs typeface="Calibri"/>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srgbClr val="000000"/>
              </a:solidFill>
              <a:effectLst/>
              <a:uLnTx/>
              <a:uFillTx/>
              <a:latin typeface="Calibri"/>
              <a:ea typeface="+mn-ea"/>
              <a:cs typeface="Calibri"/>
            </a:endParaRPr>
          </a:p>
        </p:txBody>
      </p:sp>
      <p:sp>
        <p:nvSpPr>
          <p:cNvPr id="5" name="Rounded Rectangle 4"/>
          <p:cNvSpPr/>
          <p:nvPr/>
        </p:nvSpPr>
        <p:spPr>
          <a:xfrm>
            <a:off x="990600" y="1295400"/>
            <a:ext cx="1676400" cy="609600"/>
          </a:xfrm>
          <a:prstGeom prst="roundRect">
            <a:avLst/>
          </a:prstGeom>
          <a:ln/>
        </p:spPr>
        <p:style>
          <a:lnRef idx="2">
            <a:schemeClr val="accent3"/>
          </a:lnRef>
          <a:fillRef idx="1">
            <a:schemeClr val="lt1"/>
          </a:fillRef>
          <a:effectRef idx="0">
            <a:schemeClr val="accent3"/>
          </a:effectRef>
          <a:fontRef idx="minor">
            <a:schemeClr val="dk1"/>
          </a:fontRef>
        </p:style>
        <p:txBody>
          <a:bodyPr wrap="square" lIns="0" tIns="0" rIns="0" bIns="0"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mbria"/>
                <a:ea typeface="+mn-ea"/>
                <a:cs typeface="+mn-cs"/>
              </a:rPr>
              <a:t>Alice</a:t>
            </a:r>
          </a:p>
        </p:txBody>
      </p:sp>
      <p:sp>
        <p:nvSpPr>
          <p:cNvPr id="6" name="Rounded Rectangle 5"/>
          <p:cNvSpPr/>
          <p:nvPr/>
        </p:nvSpPr>
        <p:spPr>
          <a:xfrm>
            <a:off x="6400800" y="1295400"/>
            <a:ext cx="1676400" cy="609600"/>
          </a:xfrm>
          <a:prstGeom prst="roundRect">
            <a:avLst/>
          </a:prstGeom>
          <a:ln/>
        </p:spPr>
        <p:style>
          <a:lnRef idx="2">
            <a:schemeClr val="accent3"/>
          </a:lnRef>
          <a:fillRef idx="1">
            <a:schemeClr val="lt1"/>
          </a:fillRef>
          <a:effectRef idx="0">
            <a:schemeClr val="accent3"/>
          </a:effectRef>
          <a:fontRef idx="minor">
            <a:schemeClr val="dk1"/>
          </a:fontRef>
        </p:style>
        <p:txBody>
          <a:bodyPr wrap="square" lIns="0" tIns="0" rIns="0" bIns="0"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mbria"/>
                <a:ea typeface="+mn-ea"/>
                <a:cs typeface="+mn-cs"/>
              </a:rPr>
              <a:t>Bob</a:t>
            </a:r>
          </a:p>
        </p:txBody>
      </p:sp>
      <p:cxnSp>
        <p:nvCxnSpPr>
          <p:cNvPr id="8" name="Straight Arrow Connector 7"/>
          <p:cNvCxnSpPr>
            <a:stCxn id="5" idx="3"/>
            <a:endCxn id="6" idx="1"/>
          </p:cNvCxnSpPr>
          <p:nvPr/>
        </p:nvCxnSpPr>
        <p:spPr>
          <a:xfrm>
            <a:off x="2667000" y="1600200"/>
            <a:ext cx="3733800" cy="0"/>
          </a:xfrm>
          <a:prstGeom prst="straightConnector1">
            <a:avLst/>
          </a:prstGeom>
          <a:ln w="28575" cap="rnd" cmpd="sng">
            <a:solidFill>
              <a:schemeClr val="tx1"/>
            </a:solidFill>
            <a:miter lim="800000"/>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9" name="Rounded Rectangular Callout 8"/>
          <p:cNvSpPr/>
          <p:nvPr/>
        </p:nvSpPr>
        <p:spPr>
          <a:xfrm>
            <a:off x="457200" y="2362200"/>
            <a:ext cx="2362200" cy="577751"/>
          </a:xfrm>
          <a:prstGeom prst="wedgeRoundRectCallout">
            <a:avLst>
              <a:gd name="adj1" fmla="val 37409"/>
              <a:gd name="adj2" fmla="val -127099"/>
              <a:gd name="adj3" fmla="val 16667"/>
            </a:avLst>
          </a:prstGeom>
          <a:solidFill>
            <a:schemeClr val="tx1"/>
          </a:solidFill>
          <a:ln>
            <a:miter lim="800000"/>
          </a:ln>
        </p:spPr>
        <p:style>
          <a:lnRef idx="2">
            <a:schemeClr val="accent4"/>
          </a:lnRef>
          <a:fillRef idx="1">
            <a:schemeClr val="lt1"/>
          </a:fillRef>
          <a:effectRef idx="0">
            <a:schemeClr val="accent4"/>
          </a:effectRef>
          <a:fontRef idx="minor">
            <a:schemeClr val="dk1"/>
          </a:fontRef>
        </p:style>
        <p:txBody>
          <a:bodyPr wrap="square" lIns="0" tIns="0" rIns="0" bIns="0"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65000"/>
                  </a:srgbClr>
                </a:solidFill>
                <a:effectLst/>
                <a:uLnTx/>
                <a:uFillTx/>
                <a:latin typeface="Cambria"/>
                <a:ea typeface="+mn-ea"/>
                <a:cs typeface="+mn-cs"/>
              </a:rPr>
              <a:t>M = “I own you $10”</a:t>
            </a:r>
          </a:p>
        </p:txBody>
      </p:sp>
      <p:sp>
        <p:nvSpPr>
          <p:cNvPr id="12" name="Rounded Rectangle 11"/>
          <p:cNvSpPr/>
          <p:nvPr/>
        </p:nvSpPr>
        <p:spPr>
          <a:xfrm>
            <a:off x="3733800" y="2514600"/>
            <a:ext cx="1676400" cy="609600"/>
          </a:xfrm>
          <a:prstGeom prst="roundRect">
            <a:avLst/>
          </a:prstGeom>
          <a:ln/>
        </p:spPr>
        <p:style>
          <a:lnRef idx="2">
            <a:schemeClr val="accent1"/>
          </a:lnRef>
          <a:fillRef idx="1">
            <a:schemeClr val="lt1"/>
          </a:fillRef>
          <a:effectRef idx="0">
            <a:schemeClr val="accent1"/>
          </a:effectRef>
          <a:fontRef idx="minor">
            <a:schemeClr val="dk1"/>
          </a:fontRef>
        </p:style>
        <p:txBody>
          <a:bodyPr wrap="square" lIns="0" tIns="0" rIns="0" bIns="0"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mbria"/>
                <a:ea typeface="+mn-ea"/>
                <a:cs typeface="+mn-cs"/>
              </a:rPr>
              <a:t>Eve</a:t>
            </a:r>
          </a:p>
        </p:txBody>
      </p:sp>
      <p:cxnSp>
        <p:nvCxnSpPr>
          <p:cNvPr id="15" name="Straight Arrow Connector 14"/>
          <p:cNvCxnSpPr>
            <a:stCxn id="12" idx="0"/>
          </p:cNvCxnSpPr>
          <p:nvPr/>
        </p:nvCxnSpPr>
        <p:spPr>
          <a:xfrm flipV="1">
            <a:off x="4572000" y="1600200"/>
            <a:ext cx="0" cy="914400"/>
          </a:xfrm>
          <a:prstGeom prst="straightConnector1">
            <a:avLst/>
          </a:prstGeom>
          <a:ln w="28575" cap="rnd" cmpd="sng">
            <a:solidFill>
              <a:schemeClr val="tx1"/>
            </a:solidFill>
            <a:miter lim="800000"/>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587196" y="1751111"/>
            <a:ext cx="1408138" cy="307777"/>
          </a:xfrm>
          <a:prstGeom prst="rect">
            <a:avLst/>
          </a:prstGeom>
          <a:noFill/>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mbria"/>
                <a:ea typeface="+mn-ea"/>
                <a:cs typeface="+mn-cs"/>
              </a:rPr>
              <a:t>(read/write)</a:t>
            </a:r>
          </a:p>
        </p:txBody>
      </p:sp>
      <p:sp>
        <p:nvSpPr>
          <p:cNvPr id="16" name="Rounded Rectangular Callout 15"/>
          <p:cNvSpPr/>
          <p:nvPr/>
        </p:nvSpPr>
        <p:spPr>
          <a:xfrm>
            <a:off x="6400800" y="2434159"/>
            <a:ext cx="1371600" cy="762000"/>
          </a:xfrm>
          <a:prstGeom prst="wedgeRoundRectCallout">
            <a:avLst>
              <a:gd name="adj1" fmla="val -44662"/>
              <a:gd name="adj2" fmla="val -115397"/>
              <a:gd name="adj3" fmla="val 16667"/>
            </a:avLst>
          </a:prstGeom>
          <a:ln>
            <a:miter lim="800000"/>
          </a:ln>
        </p:spPr>
        <p:style>
          <a:lnRef idx="2">
            <a:schemeClr val="accent4"/>
          </a:lnRef>
          <a:fillRef idx="1">
            <a:schemeClr val="lt1"/>
          </a:fillRef>
          <a:effectRef idx="0">
            <a:schemeClr val="accent4"/>
          </a:effectRef>
          <a:fontRef idx="minor">
            <a:schemeClr val="dk1"/>
          </a:fontRef>
        </p:style>
        <p:txBody>
          <a:bodyPr wrap="square" lIns="0" tIns="0" rIns="0" bIns="0"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mbria"/>
                <a:ea typeface="+mn-ea"/>
                <a:cs typeface="+mn-cs"/>
              </a:rPr>
              <a:t>Receives M’</a:t>
            </a:r>
          </a:p>
        </p:txBody>
      </p:sp>
      <p:pic>
        <p:nvPicPr>
          <p:cNvPr id="13" name="Picture 12">
            <a:extLst>
              <a:ext uri="{FF2B5EF4-FFF2-40B4-BE49-F238E27FC236}">
                <a16:creationId xmlns:a16="http://schemas.microsoft.com/office/drawing/2014/main" id="{32CC9782-6106-40B9-BDB0-9D5814EEA1E1}"/>
              </a:ext>
            </a:extLst>
          </p:cNvPr>
          <p:cNvPicPr>
            <a:picLocks noChangeAspect="1"/>
          </p:cNvPicPr>
          <p:nvPr/>
        </p:nvPicPr>
        <p:blipFill rotWithShape="1">
          <a:blip r:embed="rId3"/>
          <a:srcRect/>
          <a:stretch/>
        </p:blipFill>
        <p:spPr>
          <a:xfrm>
            <a:off x="2456840" y="2806658"/>
            <a:ext cx="333333" cy="438095"/>
          </a:xfrm>
          <a:prstGeom prst="rect">
            <a:avLst/>
          </a:prstGeom>
        </p:spPr>
      </p:pic>
      <p:sp>
        <p:nvSpPr>
          <p:cNvPr id="17" name="Rounded Rectangular Callout 8">
            <a:extLst>
              <a:ext uri="{FF2B5EF4-FFF2-40B4-BE49-F238E27FC236}">
                <a16:creationId xmlns:a16="http://schemas.microsoft.com/office/drawing/2014/main" id="{B6332C21-2160-4F51-9C45-6157BF52CFA3}"/>
              </a:ext>
            </a:extLst>
          </p:cNvPr>
          <p:cNvSpPr/>
          <p:nvPr/>
        </p:nvSpPr>
        <p:spPr>
          <a:xfrm>
            <a:off x="3088710" y="3360850"/>
            <a:ext cx="2362200" cy="577751"/>
          </a:xfrm>
          <a:prstGeom prst="wedgeRoundRectCallout">
            <a:avLst>
              <a:gd name="adj1" fmla="val 37409"/>
              <a:gd name="adj2" fmla="val -127099"/>
              <a:gd name="adj3" fmla="val 16667"/>
            </a:avLst>
          </a:prstGeom>
          <a:solidFill>
            <a:schemeClr val="tx1"/>
          </a:solidFill>
          <a:ln>
            <a:miter lim="800000"/>
          </a:ln>
        </p:spPr>
        <p:style>
          <a:lnRef idx="2">
            <a:schemeClr val="accent4"/>
          </a:lnRef>
          <a:fillRef idx="1">
            <a:schemeClr val="lt1"/>
          </a:fillRef>
          <a:effectRef idx="0">
            <a:schemeClr val="accent4"/>
          </a:effectRef>
          <a:fontRef idx="minor">
            <a:schemeClr val="dk1"/>
          </a:fontRef>
        </p:style>
        <p:txBody>
          <a:bodyPr wrap="square" lIns="0" tIns="0" rIns="0" bIns="0"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65000"/>
                  </a:srgbClr>
                </a:solidFill>
                <a:effectLst/>
                <a:uLnTx/>
                <a:uFillTx/>
                <a:latin typeface="Cambria"/>
                <a:ea typeface="+mn-ea"/>
                <a:cs typeface="+mn-cs"/>
              </a:rPr>
              <a:t>M’ = “I own you $10000”</a:t>
            </a:r>
          </a:p>
        </p:txBody>
      </p:sp>
      <p:pic>
        <p:nvPicPr>
          <p:cNvPr id="18" name="Picture 17">
            <a:extLst>
              <a:ext uri="{FF2B5EF4-FFF2-40B4-BE49-F238E27FC236}">
                <a16:creationId xmlns:a16="http://schemas.microsoft.com/office/drawing/2014/main" id="{601F0050-E8EC-4507-80D4-C4B4A7028CCA}"/>
              </a:ext>
            </a:extLst>
          </p:cNvPr>
          <p:cNvPicPr>
            <a:picLocks noChangeAspect="1"/>
          </p:cNvPicPr>
          <p:nvPr/>
        </p:nvPicPr>
        <p:blipFill rotWithShape="1">
          <a:blip r:embed="rId3"/>
          <a:srcRect/>
          <a:stretch/>
        </p:blipFill>
        <p:spPr>
          <a:xfrm>
            <a:off x="5088350" y="3805308"/>
            <a:ext cx="333333" cy="438095"/>
          </a:xfrm>
          <a:prstGeom prst="rect">
            <a:avLst/>
          </a:prstGeom>
        </p:spPr>
      </p:pic>
      <p:sp>
        <p:nvSpPr>
          <p:cNvPr id="19" name="文本框 18">
            <a:extLst>
              <a:ext uri="{FF2B5EF4-FFF2-40B4-BE49-F238E27FC236}">
                <a16:creationId xmlns:a16="http://schemas.microsoft.com/office/drawing/2014/main" id="{04362175-F1E4-00A1-D2C3-20542F5DC520}"/>
              </a:ext>
            </a:extLst>
          </p:cNvPr>
          <p:cNvSpPr txBox="1"/>
          <p:nvPr/>
        </p:nvSpPr>
        <p:spPr>
          <a:xfrm>
            <a:off x="138133" y="5078140"/>
            <a:ext cx="8791534" cy="1066318"/>
          </a:xfrm>
          <a:prstGeom prst="rect">
            <a:avLst/>
          </a:prstGeom>
          <a:noFill/>
        </p:spPr>
        <p:txBody>
          <a:bodyPr wrap="square">
            <a:spAutoFit/>
          </a:bodyPr>
          <a:lstStyle/>
          <a:p>
            <a:pPr marL="635000" marR="0" lvl="1" indent="-292100" algn="l" defTabSz="457200" rtl="0" eaLnBrk="1" fontAlgn="auto" latinLnBrk="0" hangingPunct="1">
              <a:lnSpc>
                <a:spcPct val="170000"/>
              </a:lnSpc>
              <a:spcBef>
                <a:spcPct val="20000"/>
              </a:spcBef>
              <a:spcAft>
                <a:spcPts val="0"/>
              </a:spcAft>
              <a:buClr>
                <a:srgbClr val="000000"/>
              </a:buClr>
              <a:buSzTx/>
              <a:buFont typeface="Arial"/>
              <a:buChar char="–"/>
              <a:tabLst/>
              <a:defRPr/>
            </a:pPr>
            <a:r>
              <a:rPr kumimoji="0" lang="en-US" altLang="zh-CN" sz="2000" b="0" i="0" u="none" strike="noStrike" kern="1200" cap="none" spc="0" normalizeH="0" baseline="0" noProof="0" dirty="0">
                <a:ln>
                  <a:noFill/>
                </a:ln>
                <a:solidFill>
                  <a:srgbClr val="000000"/>
                </a:solidFill>
                <a:effectLst/>
                <a:uLnTx/>
                <a:uFillTx/>
                <a:latin typeface="Cambria"/>
                <a:ea typeface="+mn-ea"/>
                <a:cs typeface="Calibri"/>
              </a:rPr>
              <a:t>In such a situation, the attacker can turn it into </a:t>
            </a:r>
            <a:r>
              <a:rPr kumimoji="0" lang="en-US" altLang="zh-CN" sz="2000" b="0" i="0" u="none" strike="noStrike" kern="1200" cap="none" spc="0" normalizeH="0" baseline="0" noProof="0" dirty="0">
                <a:ln>
                  <a:noFill/>
                </a:ln>
                <a:solidFill>
                  <a:srgbClr val="000000"/>
                </a:solidFill>
                <a:effectLst/>
                <a:highlight>
                  <a:srgbClr val="FFFF00"/>
                </a:highlight>
                <a:uLnTx/>
                <a:uFillTx/>
                <a:latin typeface="Cambria"/>
                <a:ea typeface="+mn-ea"/>
                <a:cs typeface="Calibri"/>
              </a:rPr>
              <a:t>a similar message </a:t>
            </a:r>
            <a:r>
              <a:rPr kumimoji="0" lang="en-US" altLang="zh-CN" sz="2000" b="0" i="0" u="none" strike="noStrike" kern="1200" cap="none" spc="0" normalizeH="0" baseline="0" noProof="0" dirty="0">
                <a:ln>
                  <a:noFill/>
                </a:ln>
                <a:solidFill>
                  <a:srgbClr val="000000"/>
                </a:solidFill>
                <a:effectLst/>
                <a:uLnTx/>
                <a:uFillTx/>
                <a:latin typeface="Cambria"/>
                <a:ea typeface="+mn-ea"/>
                <a:cs typeface="Calibri"/>
              </a:rPr>
              <a:t>but one in which some important information is </a:t>
            </a:r>
            <a:r>
              <a:rPr kumimoji="0" lang="en-US" altLang="zh-CN" sz="2000" b="0" i="0" u="none" strike="noStrike" kern="1200" cap="none" spc="0" normalizeH="0" baseline="0" noProof="0" dirty="0">
                <a:ln>
                  <a:noFill/>
                </a:ln>
                <a:solidFill>
                  <a:srgbClr val="0000FF"/>
                </a:solidFill>
                <a:effectLst/>
                <a:uLnTx/>
                <a:uFillTx/>
                <a:latin typeface="Cambria"/>
                <a:ea typeface="+mn-ea"/>
                <a:cs typeface="Calibri"/>
              </a:rPr>
              <a:t>altered</a:t>
            </a:r>
            <a:r>
              <a:rPr kumimoji="0" lang="en-US" altLang="zh-CN" sz="2000" b="0" i="0" u="none" strike="noStrike" kern="1200" cap="none" spc="0" normalizeH="0" baseline="0" noProof="0" dirty="0">
                <a:ln>
                  <a:noFill/>
                </a:ln>
                <a:solidFill>
                  <a:srgbClr val="000000"/>
                </a:solidFill>
                <a:effectLst/>
                <a:uLnTx/>
                <a:uFillTx/>
                <a:latin typeface="Cambria"/>
                <a:ea typeface="+mn-ea"/>
                <a:cs typeface="Calibri"/>
              </a:rPr>
              <a:t>.</a:t>
            </a:r>
          </a:p>
        </p:txBody>
      </p:sp>
    </p:spTree>
    <p:extLst>
      <p:ext uri="{BB962C8B-B14F-4D97-AF65-F5344CB8AC3E}">
        <p14:creationId xmlns:p14="http://schemas.microsoft.com/office/powerpoint/2010/main" val="3380186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Bit-Flipping Attack: example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47839D-A323-47F3-909F-548499399628}" type="slidenum">
              <a:rPr kumimoji="0" lang="en-US" sz="1200" b="0" i="0" u="none" strike="noStrike" kern="1200" cap="none" spc="0" normalizeH="0" baseline="0" noProof="0" smtClean="0">
                <a:ln>
                  <a:noFill/>
                </a:ln>
                <a:solidFill>
                  <a:srgbClr val="000000"/>
                </a:solidFill>
                <a:effectLst/>
                <a:uLnTx/>
                <a:uFillTx/>
                <a:latin typeface="Calibri"/>
                <a:ea typeface="+mn-ea"/>
                <a:cs typeface="Calibri"/>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srgbClr val="000000"/>
              </a:solidFill>
              <a:effectLst/>
              <a:uLnTx/>
              <a:uFillTx/>
              <a:latin typeface="Calibri"/>
              <a:ea typeface="+mn-ea"/>
              <a:cs typeface="Calibri"/>
            </a:endParaRPr>
          </a:p>
        </p:txBody>
      </p:sp>
      <p:pic>
        <p:nvPicPr>
          <p:cNvPr id="7" name="图片 6" descr="图示&#10;&#10;描述已自动生成">
            <a:extLst>
              <a:ext uri="{FF2B5EF4-FFF2-40B4-BE49-F238E27FC236}">
                <a16:creationId xmlns:a16="http://schemas.microsoft.com/office/drawing/2014/main" id="{D3BA57A8-DB5E-EB62-2297-7266364B3F72}"/>
              </a:ext>
            </a:extLst>
          </p:cNvPr>
          <p:cNvPicPr>
            <a:picLocks noChangeAspect="1"/>
          </p:cNvPicPr>
          <p:nvPr/>
        </p:nvPicPr>
        <p:blipFill rotWithShape="1">
          <a:blip r:embed="rId3">
            <a:extLst>
              <a:ext uri="{28A0092B-C50C-407E-A947-70E740481C1C}">
                <a14:useLocalDpi xmlns:a14="http://schemas.microsoft.com/office/drawing/2010/main" val="0"/>
              </a:ext>
            </a:extLst>
          </a:blip>
          <a:srcRect t="4959" r="1929" b="4959"/>
          <a:stretch/>
        </p:blipFill>
        <p:spPr>
          <a:xfrm>
            <a:off x="33754" y="1413933"/>
            <a:ext cx="8653046" cy="3200400"/>
          </a:xfrm>
          <a:prstGeom prst="rect">
            <a:avLst/>
          </a:prstGeom>
        </p:spPr>
      </p:pic>
      <p:sp>
        <p:nvSpPr>
          <p:cNvPr id="20" name="文本框 19">
            <a:extLst>
              <a:ext uri="{FF2B5EF4-FFF2-40B4-BE49-F238E27FC236}">
                <a16:creationId xmlns:a16="http://schemas.microsoft.com/office/drawing/2014/main" id="{E1DDC471-1133-0ABB-714E-F353BCFD843B}"/>
              </a:ext>
            </a:extLst>
          </p:cNvPr>
          <p:cNvSpPr txBox="1"/>
          <p:nvPr/>
        </p:nvSpPr>
        <p:spPr>
          <a:xfrm>
            <a:off x="304800" y="4978149"/>
            <a:ext cx="8653046" cy="1569660"/>
          </a:xfrm>
          <a:prstGeom prst="rect">
            <a:avLst/>
          </a:prstGeom>
          <a:noFill/>
        </p:spPr>
        <p:txBody>
          <a:bodyPr wrap="square">
            <a:spAutoFit/>
          </a:bodyPr>
          <a:lstStyle/>
          <a:p>
            <a:r>
              <a:rPr lang="en-US" altLang="zh-CN" sz="2400" dirty="0">
                <a:solidFill>
                  <a:srgbClr val="000000"/>
                </a:solidFill>
                <a:latin typeface="Cambria"/>
                <a:cs typeface="Calibri"/>
              </a:rPr>
              <a:t>A ciphertext byte of C2 modified. This affects the corresponding byte in the next plaintext block P3 and the corresponding full plaintext block P2 which has the same index as the modified ciphertext which is garbage</a:t>
            </a:r>
            <a:endParaRPr lang="zh-CN" altLang="en-US" sz="2400" dirty="0">
              <a:solidFill>
                <a:srgbClr val="000000"/>
              </a:solidFill>
              <a:latin typeface="Cambria"/>
              <a:cs typeface="Calibri"/>
            </a:endParaRPr>
          </a:p>
        </p:txBody>
      </p:sp>
    </p:spTree>
    <p:extLst>
      <p:ext uri="{BB962C8B-B14F-4D97-AF65-F5344CB8AC3E}">
        <p14:creationId xmlns:p14="http://schemas.microsoft.com/office/powerpoint/2010/main" val="3542971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周鸿祎：360监测到美国国安局过去十年对全球展开了4000次网络攻击">
            <a:hlinkClick r:id="" action="ppaction://media"/>
            <a:extLst>
              <a:ext uri="{FF2B5EF4-FFF2-40B4-BE49-F238E27FC236}">
                <a16:creationId xmlns:a16="http://schemas.microsoft.com/office/drawing/2014/main" id="{B1C37636-16D7-357B-2561-039CBDC4997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261170"/>
            <a:ext cx="9144000" cy="5139630"/>
          </a:xfrm>
          <a:prstGeom prst="rect">
            <a:avLst/>
          </a:prstGeom>
        </p:spPr>
      </p:pic>
      <p:sp>
        <p:nvSpPr>
          <p:cNvPr id="2" name="Rectangle 2">
            <a:extLst>
              <a:ext uri="{FF2B5EF4-FFF2-40B4-BE49-F238E27FC236}">
                <a16:creationId xmlns:a16="http://schemas.microsoft.com/office/drawing/2014/main" id="{22A985C7-578B-971A-524D-141CA413EDBA}"/>
              </a:ext>
            </a:extLst>
          </p:cNvPr>
          <p:cNvSpPr>
            <a:spLocks noGrp="1" noChangeArrowheads="1"/>
          </p:cNvSpPr>
          <p:nvPr>
            <p:ph type="title"/>
          </p:nvPr>
        </p:nvSpPr>
        <p:spPr>
          <a:xfrm>
            <a:off x="457200" y="67780"/>
            <a:ext cx="8229600" cy="1143000"/>
          </a:xfrm>
        </p:spPr>
        <p:txBody>
          <a:bodyPr>
            <a:normAutofit fontScale="90000"/>
          </a:bodyPr>
          <a:lstStyle/>
          <a:p>
            <a:pPr eaLnBrk="1" hangingPunct="1"/>
            <a:r>
              <a:rPr lang="en-US" sz="4000" dirty="0">
                <a:latin typeface="Calibri" charset="0"/>
              </a:rPr>
              <a:t>China a main target of US NSA cyberattacks, with key infrastructure under threat</a:t>
            </a:r>
          </a:p>
        </p:txBody>
      </p:sp>
    </p:spTree>
    <p:extLst>
      <p:ext uri="{BB962C8B-B14F-4D97-AF65-F5344CB8AC3E}">
        <p14:creationId xmlns:p14="http://schemas.microsoft.com/office/powerpoint/2010/main" val="34594266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16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2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标&#10;&#10;描述已自动生成">
            <a:extLst>
              <a:ext uri="{FF2B5EF4-FFF2-40B4-BE49-F238E27FC236}">
                <a16:creationId xmlns:a16="http://schemas.microsoft.com/office/drawing/2014/main" id="{B66F5EC3-488D-4DE6-1C3C-D03F4A8BE2CF}"/>
              </a:ext>
            </a:extLst>
          </p:cNvPr>
          <p:cNvPicPr>
            <a:picLocks noChangeAspect="1"/>
          </p:cNvPicPr>
          <p:nvPr/>
        </p:nvPicPr>
        <p:blipFill rotWithShape="1">
          <a:blip r:embed="rId3">
            <a:extLst>
              <a:ext uri="{28A0092B-C50C-407E-A947-70E740481C1C}">
                <a14:useLocalDpi xmlns:a14="http://schemas.microsoft.com/office/drawing/2010/main" val="0"/>
              </a:ext>
            </a:extLst>
          </a:blip>
          <a:srcRect l="18191" t="7176" r="18985" b="13829"/>
          <a:stretch/>
        </p:blipFill>
        <p:spPr>
          <a:xfrm>
            <a:off x="1790091" y="1219200"/>
            <a:ext cx="969401" cy="1314881"/>
          </a:xfrm>
          <a:prstGeom prst="rect">
            <a:avLst/>
          </a:prstGeom>
        </p:spPr>
      </p:pic>
      <p:pic>
        <p:nvPicPr>
          <p:cNvPr id="7" name="图片 6" descr="图片包含 图标&#10;&#10;描述已自动生成">
            <a:extLst>
              <a:ext uri="{FF2B5EF4-FFF2-40B4-BE49-F238E27FC236}">
                <a16:creationId xmlns:a16="http://schemas.microsoft.com/office/drawing/2014/main" id="{2739A418-678C-20F2-DDA8-403CABDEF6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6059" y="1297621"/>
            <a:ext cx="1266789" cy="1561538"/>
          </a:xfrm>
          <a:prstGeom prst="rect">
            <a:avLst/>
          </a:prstGeom>
        </p:spPr>
      </p:pic>
      <p:pic>
        <p:nvPicPr>
          <p:cNvPr id="8" name="图片 7" descr="图标&#10;&#10;描述已自动生成">
            <a:extLst>
              <a:ext uri="{FF2B5EF4-FFF2-40B4-BE49-F238E27FC236}">
                <a16:creationId xmlns:a16="http://schemas.microsoft.com/office/drawing/2014/main" id="{94510DE7-C85A-D88F-E613-E998289F292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1611" t="11263" r="10755" b="11424"/>
          <a:stretch/>
        </p:blipFill>
        <p:spPr>
          <a:xfrm>
            <a:off x="1338318" y="1863635"/>
            <a:ext cx="362445" cy="360947"/>
          </a:xfrm>
          <a:prstGeom prst="rect">
            <a:avLst/>
          </a:prstGeom>
        </p:spPr>
      </p:pic>
      <p:pic>
        <p:nvPicPr>
          <p:cNvPr id="9" name="图片 8" descr="图标&#10;&#10;描述已自动生成">
            <a:extLst>
              <a:ext uri="{FF2B5EF4-FFF2-40B4-BE49-F238E27FC236}">
                <a16:creationId xmlns:a16="http://schemas.microsoft.com/office/drawing/2014/main" id="{799D250C-D878-7A2B-8FB0-2405C7F57A8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15288" y="2320669"/>
            <a:ext cx="374802" cy="374802"/>
          </a:xfrm>
          <a:prstGeom prst="rect">
            <a:avLst/>
          </a:prstGeom>
        </p:spPr>
      </p:pic>
      <p:pic>
        <p:nvPicPr>
          <p:cNvPr id="12" name="图片 11" descr="徽标, 公司名称&#10;&#10;描述已自动生成">
            <a:extLst>
              <a:ext uri="{FF2B5EF4-FFF2-40B4-BE49-F238E27FC236}">
                <a16:creationId xmlns:a16="http://schemas.microsoft.com/office/drawing/2014/main" id="{D2F33E0D-1920-E89C-90CC-0B8AE78A40A9}"/>
              </a:ext>
            </a:extLst>
          </p:cNvPr>
          <p:cNvPicPr>
            <a:picLocks noChangeAspect="1"/>
          </p:cNvPicPr>
          <p:nvPr/>
        </p:nvPicPr>
        <p:blipFill rotWithShape="1">
          <a:blip r:embed="rId7">
            <a:extLst>
              <a:ext uri="{28A0092B-C50C-407E-A947-70E740481C1C}">
                <a14:useLocalDpi xmlns:a14="http://schemas.microsoft.com/office/drawing/2010/main" val="0"/>
              </a:ext>
            </a:extLst>
          </a:blip>
          <a:srcRect t="32115" b="32276"/>
          <a:stretch/>
        </p:blipFill>
        <p:spPr>
          <a:xfrm>
            <a:off x="1790090" y="2575332"/>
            <a:ext cx="1052550" cy="374803"/>
          </a:xfrm>
          <a:prstGeom prst="rect">
            <a:avLst/>
          </a:prstGeom>
        </p:spPr>
      </p:pic>
      <p:pic>
        <p:nvPicPr>
          <p:cNvPr id="13" name="图片 12" descr="图标&#10;&#10;描述已自动生成">
            <a:extLst>
              <a:ext uri="{FF2B5EF4-FFF2-40B4-BE49-F238E27FC236}">
                <a16:creationId xmlns:a16="http://schemas.microsoft.com/office/drawing/2014/main" id="{CD67DA08-D537-3861-D804-74AF818290B8}"/>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11629" r="2650" b="9574"/>
          <a:stretch/>
        </p:blipFill>
        <p:spPr>
          <a:xfrm>
            <a:off x="2800418" y="2269731"/>
            <a:ext cx="389775" cy="446156"/>
          </a:xfrm>
          <a:prstGeom prst="rect">
            <a:avLst/>
          </a:prstGeom>
        </p:spPr>
      </p:pic>
      <p:pic>
        <p:nvPicPr>
          <p:cNvPr id="14" name="图片 13" descr="图标&#10;&#10;描述已自动生成">
            <a:extLst>
              <a:ext uri="{FF2B5EF4-FFF2-40B4-BE49-F238E27FC236}">
                <a16:creationId xmlns:a16="http://schemas.microsoft.com/office/drawing/2014/main" id="{718B71B7-FAA6-15CE-B3BF-608625CE55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848819" y="1898050"/>
            <a:ext cx="366488" cy="274865"/>
          </a:xfrm>
          <a:prstGeom prst="rect">
            <a:avLst/>
          </a:prstGeom>
        </p:spPr>
      </p:pic>
      <p:cxnSp>
        <p:nvCxnSpPr>
          <p:cNvPr id="15" name="直接箭头连接符 14">
            <a:extLst>
              <a:ext uri="{FF2B5EF4-FFF2-40B4-BE49-F238E27FC236}">
                <a16:creationId xmlns:a16="http://schemas.microsoft.com/office/drawing/2014/main" id="{D78383E7-512D-2207-CA12-B77815EE2D08}"/>
              </a:ext>
            </a:extLst>
          </p:cNvPr>
          <p:cNvCxnSpPr>
            <a:cxnSpLocks/>
          </p:cNvCxnSpPr>
          <p:nvPr/>
        </p:nvCxnSpPr>
        <p:spPr bwMode="auto">
          <a:xfrm>
            <a:off x="3409966" y="1794495"/>
            <a:ext cx="3047608" cy="0"/>
          </a:xfrm>
          <a:prstGeom prst="straightConnector1">
            <a:avLst/>
          </a:prstGeom>
          <a:solidFill>
            <a:srgbClr val="4472C4"/>
          </a:solidFill>
          <a:ln w="28575" cap="flat" cmpd="sng" algn="ctr">
            <a:solidFill>
              <a:sysClr val="windowText" lastClr="000000"/>
            </a:solidFill>
            <a:prstDash val="solid"/>
            <a:round/>
            <a:headEnd type="none" w="med" len="med"/>
            <a:tailEnd type="triangle"/>
          </a:ln>
          <a:effectLst/>
        </p:spPr>
      </p:cxnSp>
      <p:sp>
        <p:nvSpPr>
          <p:cNvPr id="16" name="文本框 15">
            <a:extLst>
              <a:ext uri="{FF2B5EF4-FFF2-40B4-BE49-F238E27FC236}">
                <a16:creationId xmlns:a16="http://schemas.microsoft.com/office/drawing/2014/main" id="{E0DFE0D8-5BAA-FA2C-CC4E-10530AB9F591}"/>
              </a:ext>
            </a:extLst>
          </p:cNvPr>
          <p:cNvSpPr txBox="1"/>
          <p:nvPr/>
        </p:nvSpPr>
        <p:spPr>
          <a:xfrm>
            <a:off x="1989881" y="3016599"/>
            <a:ext cx="569819" cy="338554"/>
          </a:xfrm>
          <a:prstGeom prst="rect">
            <a:avLst/>
          </a:prstGeom>
          <a:noFill/>
        </p:spPr>
        <p:txBody>
          <a:bodyPr wrap="square" rtlCol="0">
            <a:spAutoFit/>
          </a:bodyPr>
          <a:lstStyle/>
          <a:p>
            <a:r>
              <a:rPr lang="en-US" altLang="zh-CN"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User</a:t>
            </a:r>
            <a:endParaRPr lang="zh-CN" altLang="en-US"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文本框 16">
            <a:extLst>
              <a:ext uri="{FF2B5EF4-FFF2-40B4-BE49-F238E27FC236}">
                <a16:creationId xmlns:a16="http://schemas.microsoft.com/office/drawing/2014/main" id="{AB5D2ADD-4A8D-AD2F-37EA-6151744464C8}"/>
              </a:ext>
            </a:extLst>
          </p:cNvPr>
          <p:cNvSpPr txBox="1"/>
          <p:nvPr/>
        </p:nvSpPr>
        <p:spPr>
          <a:xfrm>
            <a:off x="7073227" y="3016599"/>
            <a:ext cx="927773" cy="338554"/>
          </a:xfrm>
          <a:prstGeom prst="rect">
            <a:avLst/>
          </a:prstGeom>
          <a:noFill/>
        </p:spPr>
        <p:txBody>
          <a:bodyPr wrap="square" rtlCol="0">
            <a:spAutoFit/>
          </a:bodyPr>
          <a:lstStyle/>
          <a:p>
            <a:r>
              <a:rPr lang="en-US" altLang="zh-CN"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Server</a:t>
            </a:r>
            <a:endParaRPr lang="zh-CN" altLang="en-US"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17">
            <a:extLst>
              <a:ext uri="{FF2B5EF4-FFF2-40B4-BE49-F238E27FC236}">
                <a16:creationId xmlns:a16="http://schemas.microsoft.com/office/drawing/2014/main" id="{7D3C9821-5379-CBCF-F0DB-4561BA781242}"/>
              </a:ext>
            </a:extLst>
          </p:cNvPr>
          <p:cNvSpPr txBox="1"/>
          <p:nvPr/>
        </p:nvSpPr>
        <p:spPr>
          <a:xfrm>
            <a:off x="4141100" y="1427047"/>
            <a:ext cx="1765194" cy="507831"/>
          </a:xfrm>
          <a:prstGeom prst="rect">
            <a:avLst/>
          </a:prstGeom>
          <a:noFill/>
        </p:spPr>
        <p:txBody>
          <a:bodyPr wrap="square" rtlCol="0">
            <a:spAutoFit/>
          </a:bodyPr>
          <a:lstStyle/>
          <a:p>
            <a:r>
              <a:rPr lang="en-US" altLang="zh-CN" sz="1350" dirty="0">
                <a:solidFill>
                  <a:prstClr val="black"/>
                </a:solidFill>
                <a:latin typeface="微软雅黑" panose="020B0503020204020204" pitchFamily="34" charset="-122"/>
                <a:ea typeface="微软雅黑" panose="020B0503020204020204" pitchFamily="34" charset="-122"/>
              </a:rPr>
              <a:t>1. Access Request</a:t>
            </a:r>
            <a:endParaRPr lang="zh-CN" altLang="en-US" sz="1350" dirty="0">
              <a:solidFill>
                <a:prstClr val="black"/>
              </a:solidFill>
              <a:latin typeface="微软雅黑" panose="020B0503020204020204" pitchFamily="34" charset="-122"/>
              <a:ea typeface="微软雅黑" panose="020B0503020204020204" pitchFamily="34" charset="-122"/>
            </a:endParaRPr>
          </a:p>
        </p:txBody>
      </p:sp>
      <p:grpSp>
        <p:nvGrpSpPr>
          <p:cNvPr id="19" name="组合 18">
            <a:extLst>
              <a:ext uri="{FF2B5EF4-FFF2-40B4-BE49-F238E27FC236}">
                <a16:creationId xmlns:a16="http://schemas.microsoft.com/office/drawing/2014/main" id="{42E3E4EE-303F-E4B7-CA86-CA89FBB1A554}"/>
              </a:ext>
            </a:extLst>
          </p:cNvPr>
          <p:cNvGrpSpPr/>
          <p:nvPr/>
        </p:nvGrpSpPr>
        <p:grpSpPr>
          <a:xfrm>
            <a:off x="3558811" y="3302921"/>
            <a:ext cx="3575237" cy="1547864"/>
            <a:chOff x="4114800" y="3294529"/>
            <a:chExt cx="4766982" cy="2063819"/>
          </a:xfrm>
        </p:grpSpPr>
        <p:sp>
          <p:nvSpPr>
            <p:cNvPr id="20" name="矩形: 圆角 19">
              <a:extLst>
                <a:ext uri="{FF2B5EF4-FFF2-40B4-BE49-F238E27FC236}">
                  <a16:creationId xmlns:a16="http://schemas.microsoft.com/office/drawing/2014/main" id="{0D7A7962-2BAC-6AE3-72E9-DEFD2CE36FE6}"/>
                </a:ext>
              </a:extLst>
            </p:cNvPr>
            <p:cNvSpPr/>
            <p:nvPr/>
          </p:nvSpPr>
          <p:spPr>
            <a:xfrm>
              <a:off x="4114800" y="3294529"/>
              <a:ext cx="4766982" cy="2063819"/>
            </a:xfrm>
            <a:prstGeom prst="roundRect">
              <a:avLst/>
            </a:prstGeom>
            <a:solidFill>
              <a:srgbClr val="ED7D31">
                <a:lumMod val="20000"/>
                <a:lumOff val="80000"/>
              </a:srgbClr>
            </a:solidFill>
            <a:ln w="12700" cap="flat" cmpd="sng" algn="ctr">
              <a:solidFill>
                <a:srgbClr val="C00000"/>
              </a:solidFill>
              <a:prstDash val="lgDash"/>
              <a:miter lim="800000"/>
            </a:ln>
            <a:effectLst/>
          </p:spPr>
          <p:txBody>
            <a:bodyPr rtlCol="0" anchor="ctr"/>
            <a:lstStyle/>
            <a:p>
              <a:pPr algn="ctr" defTabSz="685800">
                <a:defRPr/>
              </a:pPr>
              <a:endParaRPr lang="zh-CN" altLang="en-US" sz="1350" kern="0">
                <a:solidFill>
                  <a:prstClr val="white"/>
                </a:solidFill>
                <a:latin typeface="等线" panose="020F0502020204030204"/>
                <a:ea typeface="等线" panose="02010600030101010101" pitchFamily="2" charset="-122"/>
              </a:endParaRPr>
            </a:p>
          </p:txBody>
        </p:sp>
        <p:pic>
          <p:nvPicPr>
            <p:cNvPr id="21" name="图片 20" descr="卡通人物&#10;&#10;低可信度描述已自动生成">
              <a:extLst>
                <a:ext uri="{FF2B5EF4-FFF2-40B4-BE49-F238E27FC236}">
                  <a16:creationId xmlns:a16="http://schemas.microsoft.com/office/drawing/2014/main" id="{6856F7E2-6C57-D650-73E9-20BD05D20D21}"/>
                </a:ext>
              </a:extLst>
            </p:cNvPr>
            <p:cNvPicPr>
              <a:picLocks noChangeAspect="1"/>
            </p:cNvPicPr>
            <p:nvPr/>
          </p:nvPicPr>
          <p:blipFill rotWithShape="1">
            <a:blip r:embed="rId10">
              <a:extLst>
                <a:ext uri="{28A0092B-C50C-407E-A947-70E740481C1C}">
                  <a14:useLocalDpi xmlns:a14="http://schemas.microsoft.com/office/drawing/2010/main" val="0"/>
                </a:ext>
              </a:extLst>
            </a:blip>
            <a:srcRect l="16536" t="17059" r="15491" b="15490"/>
            <a:stretch/>
          </p:blipFill>
          <p:spPr>
            <a:xfrm>
              <a:off x="4398059" y="3578366"/>
              <a:ext cx="1203924" cy="1194674"/>
            </a:xfrm>
            <a:prstGeom prst="rect">
              <a:avLst/>
            </a:prstGeom>
            <a:ln>
              <a:noFill/>
            </a:ln>
            <a:effectLst>
              <a:softEdge rad="112500"/>
            </a:effectLst>
          </p:spPr>
        </p:pic>
        <p:sp>
          <p:nvSpPr>
            <p:cNvPr id="22" name="椭圆 21">
              <a:extLst>
                <a:ext uri="{FF2B5EF4-FFF2-40B4-BE49-F238E27FC236}">
                  <a16:creationId xmlns:a16="http://schemas.microsoft.com/office/drawing/2014/main" id="{F1A520E0-ACA2-B479-6C8B-1B5ADD7E570C}"/>
                </a:ext>
              </a:extLst>
            </p:cNvPr>
            <p:cNvSpPr/>
            <p:nvPr/>
          </p:nvSpPr>
          <p:spPr>
            <a:xfrm>
              <a:off x="4379008" y="3533394"/>
              <a:ext cx="1256317" cy="1256317"/>
            </a:xfrm>
            <a:prstGeom prst="ellipse">
              <a:avLst/>
            </a:prstGeom>
            <a:noFill/>
            <a:ln w="38100" cap="flat" cmpd="sng" algn="ctr">
              <a:solidFill>
                <a:srgbClr val="C00000"/>
              </a:solidFill>
              <a:prstDash val="solid"/>
              <a:miter lim="800000"/>
            </a:ln>
            <a:effectLst/>
          </p:spPr>
          <p:txBody>
            <a:bodyPr rtlCol="0" anchor="ctr"/>
            <a:lstStyle/>
            <a:p>
              <a:pPr algn="ctr" defTabSz="685800">
                <a:defRPr/>
              </a:pPr>
              <a:endParaRPr lang="zh-CN" altLang="en-US" sz="1350" kern="0">
                <a:solidFill>
                  <a:prstClr val="white"/>
                </a:solidFill>
                <a:latin typeface="等线" panose="020F0502020204030204"/>
                <a:ea typeface="等线" panose="02010600030101010101" pitchFamily="2" charset="-122"/>
              </a:endParaRPr>
            </a:p>
          </p:txBody>
        </p:sp>
        <p:sp>
          <p:nvSpPr>
            <p:cNvPr id="23" name="文本框 22">
              <a:extLst>
                <a:ext uri="{FF2B5EF4-FFF2-40B4-BE49-F238E27FC236}">
                  <a16:creationId xmlns:a16="http://schemas.microsoft.com/office/drawing/2014/main" id="{476A8634-FF5E-DE36-B678-05915064CA35}"/>
                </a:ext>
              </a:extLst>
            </p:cNvPr>
            <p:cNvSpPr txBox="1"/>
            <p:nvPr/>
          </p:nvSpPr>
          <p:spPr>
            <a:xfrm>
              <a:off x="4170988" y="4889364"/>
              <a:ext cx="2001206" cy="400109"/>
            </a:xfrm>
            <a:prstGeom prst="rect">
              <a:avLst/>
            </a:prstGeom>
            <a:noFill/>
          </p:spPr>
          <p:txBody>
            <a:bodyPr wrap="square" rtlCol="0">
              <a:spAutoFit/>
            </a:bodyPr>
            <a:lstStyle/>
            <a:p>
              <a:pPr defTabSz="685800">
                <a:defRPr/>
              </a:pPr>
              <a:r>
                <a:rPr lang="en-US" altLang="zh-CN" sz="1350" kern="0" dirty="0" err="1">
                  <a:solidFill>
                    <a:prstClr val="black"/>
                  </a:solidFill>
                  <a:latin typeface="微软雅黑" panose="020B0503020204020204" pitchFamily="34" charset="-122"/>
                  <a:ea typeface="微软雅黑" panose="020B0503020204020204" pitchFamily="34" charset="-122"/>
                </a:rPr>
                <a:t>FoxAcid</a:t>
              </a:r>
              <a:r>
                <a:rPr lang="en-US" altLang="zh-CN" sz="1350" kern="0" dirty="0">
                  <a:solidFill>
                    <a:prstClr val="black"/>
                  </a:solidFill>
                  <a:latin typeface="微软雅黑" panose="020B0503020204020204" pitchFamily="34" charset="-122"/>
                  <a:ea typeface="微软雅黑" panose="020B0503020204020204" pitchFamily="34" charset="-122"/>
                </a:rPr>
                <a:t> server</a:t>
              </a:r>
              <a:endParaRPr lang="zh-CN" altLang="en-US" sz="1350" kern="0" dirty="0">
                <a:solidFill>
                  <a:prstClr val="black"/>
                </a:solidFill>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A1FFAA0C-653F-2A1A-56F9-CD354B567F18}"/>
                </a:ext>
              </a:extLst>
            </p:cNvPr>
            <p:cNvGrpSpPr/>
            <p:nvPr/>
          </p:nvGrpSpPr>
          <p:grpSpPr>
            <a:xfrm>
              <a:off x="7356394" y="3517982"/>
              <a:ext cx="1317811" cy="1255058"/>
              <a:chOff x="7019365" y="4161865"/>
              <a:chExt cx="1317811" cy="1255058"/>
            </a:xfrm>
          </p:grpSpPr>
          <p:sp>
            <p:nvSpPr>
              <p:cNvPr id="28" name="五边形 27">
                <a:extLst>
                  <a:ext uri="{FF2B5EF4-FFF2-40B4-BE49-F238E27FC236}">
                    <a16:creationId xmlns:a16="http://schemas.microsoft.com/office/drawing/2014/main" id="{30D0953E-DC20-8CD6-9490-927D69DF5E15}"/>
                  </a:ext>
                </a:extLst>
              </p:cNvPr>
              <p:cNvSpPr/>
              <p:nvPr/>
            </p:nvSpPr>
            <p:spPr>
              <a:xfrm>
                <a:off x="7019365" y="4161865"/>
                <a:ext cx="1317811" cy="1255058"/>
              </a:xfrm>
              <a:prstGeom prst="pentagon">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algn="ctr" defTabSz="685800">
                  <a:defRPr/>
                </a:pPr>
                <a:endParaRPr lang="zh-CN" altLang="en-US" sz="1350" kern="0">
                  <a:solidFill>
                    <a:prstClr val="white"/>
                  </a:solidFill>
                  <a:latin typeface="等线" panose="020F0502020204030204"/>
                  <a:ea typeface="等线" panose="02010600030101010101" pitchFamily="2" charset="-122"/>
                </a:endParaRPr>
              </a:p>
            </p:txBody>
          </p:sp>
          <p:sp>
            <p:nvSpPr>
              <p:cNvPr id="29" name="五边形 28">
                <a:extLst>
                  <a:ext uri="{FF2B5EF4-FFF2-40B4-BE49-F238E27FC236}">
                    <a16:creationId xmlns:a16="http://schemas.microsoft.com/office/drawing/2014/main" id="{2323F43A-A25B-EB88-6EB6-99F659993FD5}"/>
                  </a:ext>
                </a:extLst>
              </p:cNvPr>
              <p:cNvSpPr/>
              <p:nvPr/>
            </p:nvSpPr>
            <p:spPr>
              <a:xfrm>
                <a:off x="7178597" y="4348121"/>
                <a:ext cx="977042" cy="930516"/>
              </a:xfrm>
              <a:prstGeom prst="pentagon">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algn="ctr" defTabSz="685800">
                  <a:defRPr/>
                </a:pPr>
                <a:endParaRPr lang="zh-CN" altLang="en-US" sz="1350" kern="0">
                  <a:solidFill>
                    <a:prstClr val="white"/>
                  </a:solidFill>
                  <a:latin typeface="等线" panose="020F0502020204030204"/>
                  <a:ea typeface="等线" panose="02010600030101010101" pitchFamily="2" charset="-122"/>
                </a:endParaRPr>
              </a:p>
            </p:txBody>
          </p:sp>
          <p:pic>
            <p:nvPicPr>
              <p:cNvPr id="30" name="图片 29" descr="图标&#10;&#10;描述已自动生成">
                <a:extLst>
                  <a:ext uri="{FF2B5EF4-FFF2-40B4-BE49-F238E27FC236}">
                    <a16:creationId xmlns:a16="http://schemas.microsoft.com/office/drawing/2014/main" id="{69352BF7-02B2-BE8B-3BDE-8D8745AFA304}"/>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5120" t="6186" r="3356" b="13949"/>
              <a:stretch/>
            </p:blipFill>
            <p:spPr>
              <a:xfrm>
                <a:off x="7332010" y="4503130"/>
                <a:ext cx="730623" cy="687737"/>
              </a:xfrm>
              <a:prstGeom prst="rect">
                <a:avLst/>
              </a:prstGeom>
              <a:ln>
                <a:noFill/>
              </a:ln>
              <a:effectLst>
                <a:softEdge rad="112500"/>
              </a:effectLst>
            </p:spPr>
          </p:pic>
        </p:grpSp>
        <p:sp>
          <p:nvSpPr>
            <p:cNvPr id="25" name="文本框 24">
              <a:extLst>
                <a:ext uri="{FF2B5EF4-FFF2-40B4-BE49-F238E27FC236}">
                  <a16:creationId xmlns:a16="http://schemas.microsoft.com/office/drawing/2014/main" id="{DB2FF058-D29A-10BE-8840-B86CA8726914}"/>
                </a:ext>
              </a:extLst>
            </p:cNvPr>
            <p:cNvSpPr txBox="1"/>
            <p:nvPr/>
          </p:nvSpPr>
          <p:spPr>
            <a:xfrm>
              <a:off x="7405480" y="4889364"/>
              <a:ext cx="1476302" cy="400109"/>
            </a:xfrm>
            <a:prstGeom prst="rect">
              <a:avLst/>
            </a:prstGeom>
            <a:noFill/>
          </p:spPr>
          <p:txBody>
            <a:bodyPr wrap="square" rtlCol="0">
              <a:spAutoFit/>
            </a:bodyPr>
            <a:lstStyle/>
            <a:p>
              <a:pPr defTabSz="685800">
                <a:defRPr/>
              </a:pPr>
              <a:r>
                <a:rPr lang="en-US" altLang="zh-CN" sz="1350" kern="0" dirty="0">
                  <a:solidFill>
                    <a:prstClr val="black"/>
                  </a:solidFill>
                  <a:latin typeface="微软雅黑" panose="020B0503020204020204" pitchFamily="34" charset="-122"/>
                  <a:ea typeface="微软雅黑" panose="020B0503020204020204" pitchFamily="34" charset="-122"/>
                </a:rPr>
                <a:t>APT-C-40</a:t>
              </a:r>
              <a:endParaRPr lang="zh-CN" altLang="en-US" sz="1350" kern="0" dirty="0">
                <a:solidFill>
                  <a:prstClr val="black"/>
                </a:solidFill>
                <a:latin typeface="微软雅黑" panose="020B0503020204020204" pitchFamily="34" charset="-122"/>
                <a:ea typeface="微软雅黑" panose="020B0503020204020204" pitchFamily="34" charset="-122"/>
              </a:endParaRPr>
            </a:p>
          </p:txBody>
        </p:sp>
        <p:cxnSp>
          <p:nvCxnSpPr>
            <p:cNvPr id="26" name="直接箭头连接符 25">
              <a:extLst>
                <a:ext uri="{FF2B5EF4-FFF2-40B4-BE49-F238E27FC236}">
                  <a16:creationId xmlns:a16="http://schemas.microsoft.com/office/drawing/2014/main" id="{F802C9E7-03BB-028B-AB02-3A478838AEE8}"/>
                </a:ext>
              </a:extLst>
            </p:cNvPr>
            <p:cNvCxnSpPr>
              <a:cxnSpLocks/>
            </p:cNvCxnSpPr>
            <p:nvPr/>
          </p:nvCxnSpPr>
          <p:spPr bwMode="auto">
            <a:xfrm>
              <a:off x="5793068" y="4091766"/>
              <a:ext cx="1424223" cy="0"/>
            </a:xfrm>
            <a:prstGeom prst="straightConnector1">
              <a:avLst/>
            </a:prstGeom>
            <a:solidFill>
              <a:srgbClr val="4472C4"/>
            </a:solidFill>
            <a:ln w="28575" cap="flat" cmpd="sng" algn="ctr">
              <a:solidFill>
                <a:srgbClr val="C00000"/>
              </a:solidFill>
              <a:prstDash val="solid"/>
              <a:round/>
              <a:headEnd type="none" w="med" len="med"/>
              <a:tailEnd type="triangle"/>
            </a:ln>
            <a:effectLst/>
          </p:spPr>
        </p:cxnSp>
        <p:cxnSp>
          <p:nvCxnSpPr>
            <p:cNvPr id="27" name="直接箭头连接符 26">
              <a:extLst>
                <a:ext uri="{FF2B5EF4-FFF2-40B4-BE49-F238E27FC236}">
                  <a16:creationId xmlns:a16="http://schemas.microsoft.com/office/drawing/2014/main" id="{3C04F8FD-BA2B-D895-B6F0-02DBD182A5E8}"/>
                </a:ext>
              </a:extLst>
            </p:cNvPr>
            <p:cNvCxnSpPr>
              <a:cxnSpLocks/>
            </p:cNvCxnSpPr>
            <p:nvPr/>
          </p:nvCxnSpPr>
          <p:spPr bwMode="auto">
            <a:xfrm flipH="1">
              <a:off x="5790514" y="4277779"/>
              <a:ext cx="1426777" cy="0"/>
            </a:xfrm>
            <a:prstGeom prst="straightConnector1">
              <a:avLst/>
            </a:prstGeom>
            <a:solidFill>
              <a:srgbClr val="4472C4"/>
            </a:solidFill>
            <a:ln w="28575" cap="flat" cmpd="sng" algn="ctr">
              <a:solidFill>
                <a:srgbClr val="C00000"/>
              </a:solidFill>
              <a:prstDash val="solid"/>
              <a:round/>
              <a:headEnd type="none" w="med" len="med"/>
              <a:tailEnd type="triangle"/>
            </a:ln>
            <a:effectLst/>
          </p:spPr>
        </p:cxnSp>
      </p:grpSp>
      <p:cxnSp>
        <p:nvCxnSpPr>
          <p:cNvPr id="31" name="直接箭头连接符 30">
            <a:extLst>
              <a:ext uri="{FF2B5EF4-FFF2-40B4-BE49-F238E27FC236}">
                <a16:creationId xmlns:a16="http://schemas.microsoft.com/office/drawing/2014/main" id="{D941034E-83D5-427B-F424-EE49F645CD0E}"/>
              </a:ext>
            </a:extLst>
          </p:cNvPr>
          <p:cNvCxnSpPr>
            <a:cxnSpLocks/>
          </p:cNvCxnSpPr>
          <p:nvPr/>
        </p:nvCxnSpPr>
        <p:spPr bwMode="auto">
          <a:xfrm flipV="1">
            <a:off x="3796153" y="1987342"/>
            <a:ext cx="0" cy="402857"/>
          </a:xfrm>
          <a:prstGeom prst="straightConnector1">
            <a:avLst/>
          </a:prstGeom>
          <a:solidFill>
            <a:srgbClr val="4472C4"/>
          </a:solidFill>
          <a:ln w="28575" cap="flat" cmpd="sng" algn="ctr">
            <a:solidFill>
              <a:srgbClr val="C00000"/>
            </a:solidFill>
            <a:prstDash val="solid"/>
            <a:round/>
            <a:headEnd type="none" w="med" len="med"/>
            <a:tailEnd type="triangle"/>
          </a:ln>
          <a:effectLst/>
        </p:spPr>
      </p:cxnSp>
      <p:sp>
        <p:nvSpPr>
          <p:cNvPr id="32" name="文本框 31">
            <a:extLst>
              <a:ext uri="{FF2B5EF4-FFF2-40B4-BE49-F238E27FC236}">
                <a16:creationId xmlns:a16="http://schemas.microsoft.com/office/drawing/2014/main" id="{1EB75ED4-7C32-72AC-F088-9FDFFD59E8E9}"/>
              </a:ext>
            </a:extLst>
          </p:cNvPr>
          <p:cNvSpPr txBox="1"/>
          <p:nvPr/>
        </p:nvSpPr>
        <p:spPr>
          <a:xfrm>
            <a:off x="3150746" y="2432659"/>
            <a:ext cx="1323841" cy="507831"/>
          </a:xfrm>
          <a:prstGeom prst="rect">
            <a:avLst/>
          </a:prstGeom>
          <a:noFill/>
        </p:spPr>
        <p:txBody>
          <a:bodyPr vert="horz" wrap="square" rtlCol="0">
            <a:spAutoFit/>
          </a:bodyPr>
          <a:lstStyle/>
          <a:p>
            <a:pPr algn="ctr"/>
            <a:r>
              <a:rPr lang="en-US" altLang="zh-CN" sz="1350" dirty="0">
                <a:solidFill>
                  <a:srgbClr val="C00000"/>
                </a:solidFill>
                <a:latin typeface="微软雅黑" panose="020B0503020204020204" pitchFamily="34" charset="-122"/>
                <a:ea typeface="微软雅黑" panose="020B0503020204020204" pitchFamily="34" charset="-122"/>
              </a:rPr>
              <a:t>2.</a:t>
            </a:r>
          </a:p>
          <a:p>
            <a:pPr algn="ctr"/>
            <a:r>
              <a:rPr lang="en-US" altLang="zh-CN" sz="1350" dirty="0">
                <a:solidFill>
                  <a:srgbClr val="C00000"/>
                </a:solidFill>
                <a:latin typeface="微软雅黑" panose="020B0503020204020204" pitchFamily="34" charset="-122"/>
                <a:ea typeface="微软雅黑" panose="020B0503020204020204" pitchFamily="34" charset="-122"/>
              </a:rPr>
              <a:t>eavesdrop</a:t>
            </a:r>
            <a:endParaRPr lang="zh-CN" altLang="en-US" sz="1350" dirty="0">
              <a:solidFill>
                <a:srgbClr val="C00000"/>
              </a:solidFill>
              <a:latin typeface="微软雅黑" panose="020B0503020204020204" pitchFamily="34" charset="-122"/>
              <a:ea typeface="微软雅黑" panose="020B0503020204020204" pitchFamily="34" charset="-122"/>
            </a:endParaRPr>
          </a:p>
        </p:txBody>
      </p:sp>
      <p:cxnSp>
        <p:nvCxnSpPr>
          <p:cNvPr id="33" name="直接连接符 32">
            <a:extLst>
              <a:ext uri="{FF2B5EF4-FFF2-40B4-BE49-F238E27FC236}">
                <a16:creationId xmlns:a16="http://schemas.microsoft.com/office/drawing/2014/main" id="{D7AE50F3-84CA-C480-051E-36D042156FE1}"/>
              </a:ext>
            </a:extLst>
          </p:cNvPr>
          <p:cNvCxnSpPr>
            <a:cxnSpLocks/>
          </p:cNvCxnSpPr>
          <p:nvPr/>
        </p:nvCxnSpPr>
        <p:spPr>
          <a:xfrm>
            <a:off x="3796153" y="2941164"/>
            <a:ext cx="798073" cy="381925"/>
          </a:xfrm>
          <a:prstGeom prst="line">
            <a:avLst/>
          </a:prstGeom>
          <a:noFill/>
          <a:ln w="28575" cap="flat" cmpd="sng" algn="ctr">
            <a:solidFill>
              <a:srgbClr val="C00000"/>
            </a:solidFill>
            <a:prstDash val="solid"/>
            <a:miter lim="800000"/>
          </a:ln>
          <a:effectLst/>
        </p:spPr>
      </p:cxnSp>
      <p:grpSp>
        <p:nvGrpSpPr>
          <p:cNvPr id="34" name="组合 33">
            <a:extLst>
              <a:ext uri="{FF2B5EF4-FFF2-40B4-BE49-F238E27FC236}">
                <a16:creationId xmlns:a16="http://schemas.microsoft.com/office/drawing/2014/main" id="{5BB92C5C-C515-20B4-CE83-BECDC5BFE514}"/>
              </a:ext>
            </a:extLst>
          </p:cNvPr>
          <p:cNvGrpSpPr/>
          <p:nvPr/>
        </p:nvGrpSpPr>
        <p:grpSpPr>
          <a:xfrm>
            <a:off x="2219454" y="3323089"/>
            <a:ext cx="4284064" cy="1995192"/>
            <a:chOff x="2476911" y="3429000"/>
            <a:chExt cx="5712085" cy="2660256"/>
          </a:xfrm>
        </p:grpSpPr>
        <p:cxnSp>
          <p:nvCxnSpPr>
            <p:cNvPr id="35" name="直接连接符 34">
              <a:extLst>
                <a:ext uri="{FF2B5EF4-FFF2-40B4-BE49-F238E27FC236}">
                  <a16:creationId xmlns:a16="http://schemas.microsoft.com/office/drawing/2014/main" id="{CFF77C74-2906-A59A-5AC9-681B3069656B}"/>
                </a:ext>
              </a:extLst>
            </p:cNvPr>
            <p:cNvCxnSpPr>
              <a:cxnSpLocks/>
            </p:cNvCxnSpPr>
            <p:nvPr/>
          </p:nvCxnSpPr>
          <p:spPr>
            <a:xfrm>
              <a:off x="8182272" y="5465928"/>
              <a:ext cx="0" cy="323031"/>
            </a:xfrm>
            <a:prstGeom prst="line">
              <a:avLst/>
            </a:prstGeom>
            <a:noFill/>
            <a:ln w="28575" cap="flat" cmpd="sng" algn="ctr">
              <a:solidFill>
                <a:srgbClr val="C00000"/>
              </a:solidFill>
              <a:prstDash val="solid"/>
              <a:miter lim="800000"/>
            </a:ln>
            <a:effectLst/>
          </p:spPr>
        </p:cxnSp>
        <p:sp>
          <p:nvSpPr>
            <p:cNvPr id="36" name="文本框 35">
              <a:extLst>
                <a:ext uri="{FF2B5EF4-FFF2-40B4-BE49-F238E27FC236}">
                  <a16:creationId xmlns:a16="http://schemas.microsoft.com/office/drawing/2014/main" id="{80FB56F1-616C-C2B7-7B41-623351D012BC}"/>
                </a:ext>
              </a:extLst>
            </p:cNvPr>
            <p:cNvSpPr txBox="1"/>
            <p:nvPr/>
          </p:nvSpPr>
          <p:spPr>
            <a:xfrm>
              <a:off x="2962790" y="5412148"/>
              <a:ext cx="5189277" cy="677108"/>
            </a:xfrm>
            <a:prstGeom prst="rect">
              <a:avLst/>
            </a:prstGeom>
            <a:noFill/>
          </p:spPr>
          <p:txBody>
            <a:bodyPr wrap="square" rtlCol="0">
              <a:spAutoFit/>
            </a:bodyPr>
            <a:lstStyle/>
            <a:p>
              <a:pPr defTabSz="685800">
                <a:defRPr/>
              </a:pPr>
              <a:r>
                <a:rPr lang="en-US" altLang="zh-CN" sz="1350" kern="0" dirty="0">
                  <a:solidFill>
                    <a:srgbClr val="C00000"/>
                  </a:solidFill>
                  <a:latin typeface="微软雅黑" panose="020B0503020204020204" pitchFamily="34" charset="-122"/>
                  <a:ea typeface="微软雅黑" panose="020B0503020204020204" pitchFamily="34" charset="-122"/>
                </a:rPr>
                <a:t>3. Quantum-injection attacks that respond faster than real web servers</a:t>
              </a:r>
              <a:endParaRPr lang="zh-CN" altLang="en-US" sz="1350" kern="0" dirty="0">
                <a:solidFill>
                  <a:srgbClr val="C00000"/>
                </a:solidFill>
                <a:latin typeface="微软雅黑" panose="020B0503020204020204" pitchFamily="34" charset="-122"/>
                <a:ea typeface="微软雅黑" panose="020B0503020204020204" pitchFamily="34" charset="-122"/>
              </a:endParaRPr>
            </a:p>
          </p:txBody>
        </p:sp>
        <p:cxnSp>
          <p:nvCxnSpPr>
            <p:cNvPr id="37" name="直接连接符 36">
              <a:extLst>
                <a:ext uri="{FF2B5EF4-FFF2-40B4-BE49-F238E27FC236}">
                  <a16:creationId xmlns:a16="http://schemas.microsoft.com/office/drawing/2014/main" id="{C0628BC1-5768-2F20-9420-6C55D3384587}"/>
                </a:ext>
              </a:extLst>
            </p:cNvPr>
            <p:cNvCxnSpPr>
              <a:cxnSpLocks/>
            </p:cNvCxnSpPr>
            <p:nvPr/>
          </p:nvCxnSpPr>
          <p:spPr>
            <a:xfrm flipH="1">
              <a:off x="7670272" y="5786718"/>
              <a:ext cx="518724" cy="2241"/>
            </a:xfrm>
            <a:prstGeom prst="line">
              <a:avLst/>
            </a:prstGeom>
            <a:noFill/>
            <a:ln w="28575" cap="flat" cmpd="sng" algn="ctr">
              <a:solidFill>
                <a:srgbClr val="C00000"/>
              </a:solidFill>
              <a:prstDash val="solid"/>
              <a:miter lim="800000"/>
            </a:ln>
            <a:effectLst/>
          </p:spPr>
        </p:cxnSp>
        <p:cxnSp>
          <p:nvCxnSpPr>
            <p:cNvPr id="38" name="直接连接符 37">
              <a:extLst>
                <a:ext uri="{FF2B5EF4-FFF2-40B4-BE49-F238E27FC236}">
                  <a16:creationId xmlns:a16="http://schemas.microsoft.com/office/drawing/2014/main" id="{9F30A1D4-2E0A-BBC6-309B-3713B3816CF0}"/>
                </a:ext>
              </a:extLst>
            </p:cNvPr>
            <p:cNvCxnSpPr>
              <a:cxnSpLocks/>
            </p:cNvCxnSpPr>
            <p:nvPr/>
          </p:nvCxnSpPr>
          <p:spPr>
            <a:xfrm flipH="1">
              <a:off x="2476911" y="5786718"/>
              <a:ext cx="518724" cy="2241"/>
            </a:xfrm>
            <a:prstGeom prst="line">
              <a:avLst/>
            </a:prstGeom>
            <a:noFill/>
            <a:ln w="28575" cap="flat" cmpd="sng" algn="ctr">
              <a:solidFill>
                <a:srgbClr val="C00000"/>
              </a:solidFill>
              <a:prstDash val="solid"/>
              <a:miter lim="800000"/>
            </a:ln>
            <a:effectLst/>
          </p:spPr>
        </p:cxnSp>
        <p:cxnSp>
          <p:nvCxnSpPr>
            <p:cNvPr id="39" name="直接箭头连接符 38">
              <a:extLst>
                <a:ext uri="{FF2B5EF4-FFF2-40B4-BE49-F238E27FC236}">
                  <a16:creationId xmlns:a16="http://schemas.microsoft.com/office/drawing/2014/main" id="{ED3A526C-0593-3382-CC0E-508A865EB81A}"/>
                </a:ext>
              </a:extLst>
            </p:cNvPr>
            <p:cNvCxnSpPr>
              <a:cxnSpLocks/>
            </p:cNvCxnSpPr>
            <p:nvPr/>
          </p:nvCxnSpPr>
          <p:spPr bwMode="auto">
            <a:xfrm flipV="1">
              <a:off x="2476911" y="3429000"/>
              <a:ext cx="0" cy="2371166"/>
            </a:xfrm>
            <a:prstGeom prst="straightConnector1">
              <a:avLst/>
            </a:prstGeom>
            <a:solidFill>
              <a:srgbClr val="4472C4"/>
            </a:solidFill>
            <a:ln w="28575" cap="flat" cmpd="sng" algn="ctr">
              <a:solidFill>
                <a:srgbClr val="C00000"/>
              </a:solidFill>
              <a:prstDash val="solid"/>
              <a:round/>
              <a:headEnd type="none" w="med" len="med"/>
              <a:tailEnd type="triangle"/>
            </a:ln>
            <a:effectLst/>
          </p:spPr>
        </p:cxnSp>
      </p:grpSp>
      <p:sp>
        <p:nvSpPr>
          <p:cNvPr id="40" name="文本框 39">
            <a:extLst>
              <a:ext uri="{FF2B5EF4-FFF2-40B4-BE49-F238E27FC236}">
                <a16:creationId xmlns:a16="http://schemas.microsoft.com/office/drawing/2014/main" id="{D532F706-F6DE-3FDC-9198-4CD3CAEF3C0A}"/>
              </a:ext>
            </a:extLst>
          </p:cNvPr>
          <p:cNvSpPr txBox="1"/>
          <p:nvPr/>
        </p:nvSpPr>
        <p:spPr>
          <a:xfrm>
            <a:off x="4979946" y="1643608"/>
            <a:ext cx="366484" cy="600164"/>
          </a:xfrm>
          <a:prstGeom prst="rect">
            <a:avLst/>
          </a:prstGeom>
          <a:noFill/>
        </p:spPr>
        <p:txBody>
          <a:bodyPr wrap="square">
            <a:spAutoFit/>
          </a:bodyPr>
          <a:lstStyle/>
          <a:p>
            <a:r>
              <a:rPr lang="en-US" altLang="zh-CN" sz="3300" dirty="0">
                <a:solidFill>
                  <a:srgbClr val="C00000"/>
                </a:solidFill>
                <a:latin typeface="微软雅黑" panose="020B0503020204020204" pitchFamily="34" charset="-122"/>
                <a:ea typeface="微软雅黑" panose="020B0503020204020204" pitchFamily="34" charset="-122"/>
              </a:rPr>
              <a:t>×</a:t>
            </a:r>
            <a:endParaRPr lang="zh-CN" altLang="en-US" sz="3300" dirty="0">
              <a:solidFill>
                <a:srgbClr val="C00000"/>
              </a:solidFill>
              <a:latin typeface="等线" panose="020F0502020204030204"/>
              <a:ea typeface="等线" panose="02010600030101010101" pitchFamily="2" charset="-122"/>
            </a:endParaRPr>
          </a:p>
        </p:txBody>
      </p:sp>
      <p:cxnSp>
        <p:nvCxnSpPr>
          <p:cNvPr id="41" name="直接连接符 40">
            <a:extLst>
              <a:ext uri="{FF2B5EF4-FFF2-40B4-BE49-F238E27FC236}">
                <a16:creationId xmlns:a16="http://schemas.microsoft.com/office/drawing/2014/main" id="{53402689-BA5A-8041-4E57-C58363BB7DC5}"/>
              </a:ext>
            </a:extLst>
          </p:cNvPr>
          <p:cNvCxnSpPr>
            <a:cxnSpLocks/>
          </p:cNvCxnSpPr>
          <p:nvPr/>
        </p:nvCxnSpPr>
        <p:spPr>
          <a:xfrm flipH="1">
            <a:off x="5307471" y="1933347"/>
            <a:ext cx="1138947" cy="0"/>
          </a:xfrm>
          <a:prstGeom prst="line">
            <a:avLst/>
          </a:prstGeom>
          <a:noFill/>
          <a:ln w="28575" cap="flat" cmpd="sng" algn="ctr">
            <a:solidFill>
              <a:sysClr val="windowText" lastClr="000000"/>
            </a:solidFill>
            <a:prstDash val="solid"/>
            <a:miter lim="800000"/>
          </a:ln>
          <a:effectLst/>
        </p:spPr>
      </p:cxnSp>
      <p:cxnSp>
        <p:nvCxnSpPr>
          <p:cNvPr id="42" name="直接箭头连接符 41">
            <a:extLst>
              <a:ext uri="{FF2B5EF4-FFF2-40B4-BE49-F238E27FC236}">
                <a16:creationId xmlns:a16="http://schemas.microsoft.com/office/drawing/2014/main" id="{EDF34BB2-EEDA-8726-1A89-F086FF2492EA}"/>
              </a:ext>
            </a:extLst>
          </p:cNvPr>
          <p:cNvCxnSpPr>
            <a:cxnSpLocks/>
          </p:cNvCxnSpPr>
          <p:nvPr/>
        </p:nvCxnSpPr>
        <p:spPr bwMode="auto">
          <a:xfrm flipH="1">
            <a:off x="3409966" y="1932148"/>
            <a:ext cx="1691893" cy="0"/>
          </a:xfrm>
          <a:prstGeom prst="straightConnector1">
            <a:avLst/>
          </a:prstGeom>
          <a:solidFill>
            <a:srgbClr val="4472C4"/>
          </a:solidFill>
          <a:ln w="28575" cap="flat" cmpd="sng" algn="ctr">
            <a:solidFill>
              <a:sysClr val="windowText" lastClr="000000"/>
            </a:solidFill>
            <a:prstDash val="solid"/>
            <a:round/>
            <a:headEnd type="none" w="med" len="med"/>
            <a:tailEnd type="triangle"/>
          </a:ln>
          <a:effectLst/>
        </p:spPr>
      </p:cxnSp>
      <p:sp>
        <p:nvSpPr>
          <p:cNvPr id="43" name="文本框 42">
            <a:extLst>
              <a:ext uri="{FF2B5EF4-FFF2-40B4-BE49-F238E27FC236}">
                <a16:creationId xmlns:a16="http://schemas.microsoft.com/office/drawing/2014/main" id="{563A75C3-E9B3-7B77-621D-DF6E38431978}"/>
              </a:ext>
            </a:extLst>
          </p:cNvPr>
          <p:cNvSpPr txBox="1"/>
          <p:nvPr/>
        </p:nvSpPr>
        <p:spPr>
          <a:xfrm>
            <a:off x="4830725" y="2039061"/>
            <a:ext cx="1326216" cy="507831"/>
          </a:xfrm>
          <a:prstGeom prst="rect">
            <a:avLst/>
          </a:prstGeom>
          <a:noFill/>
        </p:spPr>
        <p:txBody>
          <a:bodyPr wrap="square" rtlCol="0">
            <a:spAutoFit/>
          </a:bodyPr>
          <a:lstStyle/>
          <a:p>
            <a:r>
              <a:rPr lang="en-US" altLang="zh-CN" sz="1350" dirty="0">
                <a:solidFill>
                  <a:prstClr val="black"/>
                </a:solidFill>
                <a:latin typeface="微软雅黑" panose="020B0503020204020204" pitchFamily="34" charset="-122"/>
                <a:ea typeface="微软雅黑" panose="020B0503020204020204" pitchFamily="34" charset="-122"/>
              </a:rPr>
              <a:t>4. response was dropped</a:t>
            </a:r>
            <a:endParaRPr lang="zh-CN" altLang="en-US" sz="1350" dirty="0">
              <a:solidFill>
                <a:prstClr val="black"/>
              </a:solidFill>
              <a:latin typeface="微软雅黑" panose="020B0503020204020204" pitchFamily="34" charset="-122"/>
              <a:ea typeface="微软雅黑" panose="020B0503020204020204" pitchFamily="34" charset="-122"/>
            </a:endParaRPr>
          </a:p>
        </p:txBody>
      </p:sp>
      <p:cxnSp>
        <p:nvCxnSpPr>
          <p:cNvPr id="44" name="直接连接符 43">
            <a:extLst>
              <a:ext uri="{FF2B5EF4-FFF2-40B4-BE49-F238E27FC236}">
                <a16:creationId xmlns:a16="http://schemas.microsoft.com/office/drawing/2014/main" id="{306989C3-2419-401C-73E7-97C07DE847B1}"/>
              </a:ext>
            </a:extLst>
          </p:cNvPr>
          <p:cNvCxnSpPr>
            <a:cxnSpLocks/>
          </p:cNvCxnSpPr>
          <p:nvPr/>
        </p:nvCxnSpPr>
        <p:spPr>
          <a:xfrm>
            <a:off x="4699205" y="2007515"/>
            <a:ext cx="0" cy="242273"/>
          </a:xfrm>
          <a:prstGeom prst="line">
            <a:avLst/>
          </a:prstGeom>
          <a:noFill/>
          <a:ln w="28575" cap="flat" cmpd="sng" algn="ctr">
            <a:solidFill>
              <a:srgbClr val="C00000"/>
            </a:solidFill>
            <a:prstDash val="solid"/>
            <a:miter lim="800000"/>
          </a:ln>
          <a:effectLst/>
        </p:spPr>
      </p:cxnSp>
      <p:sp>
        <p:nvSpPr>
          <p:cNvPr id="45" name="文本框 44">
            <a:extLst>
              <a:ext uri="{FF2B5EF4-FFF2-40B4-BE49-F238E27FC236}">
                <a16:creationId xmlns:a16="http://schemas.microsoft.com/office/drawing/2014/main" id="{54DF022F-2E80-8445-8D2B-578D3963970C}"/>
              </a:ext>
            </a:extLst>
          </p:cNvPr>
          <p:cNvSpPr txBox="1"/>
          <p:nvPr/>
        </p:nvSpPr>
        <p:spPr>
          <a:xfrm>
            <a:off x="4108030" y="2265628"/>
            <a:ext cx="1265007" cy="715581"/>
          </a:xfrm>
          <a:prstGeom prst="rect">
            <a:avLst/>
          </a:prstGeom>
          <a:noFill/>
        </p:spPr>
        <p:txBody>
          <a:bodyPr wrap="square" rtlCol="0">
            <a:spAutoFit/>
          </a:bodyPr>
          <a:lstStyle/>
          <a:p>
            <a:pPr algn="ctr"/>
            <a:r>
              <a:rPr lang="en-US" altLang="zh-CN" sz="1350" dirty="0">
                <a:solidFill>
                  <a:srgbClr val="C00000"/>
                </a:solidFill>
                <a:latin typeface="微软雅黑" panose="020B0503020204020204" pitchFamily="34" charset="-122"/>
                <a:ea typeface="微软雅黑" panose="020B0503020204020204" pitchFamily="34" charset="-122"/>
              </a:rPr>
              <a:t>5.</a:t>
            </a:r>
          </a:p>
          <a:p>
            <a:pPr algn="ctr"/>
            <a:r>
              <a:rPr lang="en-US" altLang="zh-CN" sz="1350" dirty="0">
                <a:solidFill>
                  <a:srgbClr val="C00000"/>
                </a:solidFill>
                <a:latin typeface="微软雅黑" panose="020B0503020204020204" pitchFamily="34" charset="-122"/>
                <a:ea typeface="微软雅黑" panose="020B0503020204020204" pitchFamily="34" charset="-122"/>
              </a:rPr>
              <a:t>access redirection</a:t>
            </a:r>
            <a:endParaRPr lang="zh-CN" altLang="en-US" sz="1350" dirty="0">
              <a:solidFill>
                <a:srgbClr val="C00000"/>
              </a:solidFill>
              <a:latin typeface="微软雅黑" panose="020B0503020204020204" pitchFamily="34" charset="-122"/>
              <a:ea typeface="微软雅黑" panose="020B0503020204020204" pitchFamily="34" charset="-122"/>
            </a:endParaRPr>
          </a:p>
        </p:txBody>
      </p:sp>
      <p:cxnSp>
        <p:nvCxnSpPr>
          <p:cNvPr id="46" name="直接箭头连接符 45">
            <a:extLst>
              <a:ext uri="{FF2B5EF4-FFF2-40B4-BE49-F238E27FC236}">
                <a16:creationId xmlns:a16="http://schemas.microsoft.com/office/drawing/2014/main" id="{532B3A0B-05F6-5F2A-934B-DCB4BE101C8A}"/>
              </a:ext>
            </a:extLst>
          </p:cNvPr>
          <p:cNvCxnSpPr>
            <a:cxnSpLocks/>
            <a:stCxn id="45" idx="2"/>
          </p:cNvCxnSpPr>
          <p:nvPr/>
        </p:nvCxnSpPr>
        <p:spPr bwMode="auto">
          <a:xfrm flipH="1">
            <a:off x="4659130" y="2981209"/>
            <a:ext cx="81404" cy="339188"/>
          </a:xfrm>
          <a:prstGeom prst="straightConnector1">
            <a:avLst/>
          </a:prstGeom>
          <a:solidFill>
            <a:srgbClr val="4472C4"/>
          </a:solidFill>
          <a:ln w="28575" cap="flat" cmpd="sng" algn="ctr">
            <a:solidFill>
              <a:srgbClr val="C00000"/>
            </a:solidFill>
            <a:prstDash val="solid"/>
            <a:round/>
            <a:headEnd type="none" w="med" len="med"/>
            <a:tailEnd type="triangle"/>
          </a:ln>
          <a:effectLst/>
        </p:spPr>
      </p:cxnSp>
      <p:grpSp>
        <p:nvGrpSpPr>
          <p:cNvPr id="47" name="组合 46">
            <a:extLst>
              <a:ext uri="{FF2B5EF4-FFF2-40B4-BE49-F238E27FC236}">
                <a16:creationId xmlns:a16="http://schemas.microsoft.com/office/drawing/2014/main" id="{9A9DF419-CE0B-4C9B-438B-11444D5C1361}"/>
              </a:ext>
            </a:extLst>
          </p:cNvPr>
          <p:cNvGrpSpPr/>
          <p:nvPr/>
        </p:nvGrpSpPr>
        <p:grpSpPr>
          <a:xfrm>
            <a:off x="1979883" y="3320397"/>
            <a:ext cx="2467685" cy="2439988"/>
            <a:chOff x="2157484" y="3425411"/>
            <a:chExt cx="3290246" cy="3253317"/>
          </a:xfrm>
        </p:grpSpPr>
        <p:cxnSp>
          <p:nvCxnSpPr>
            <p:cNvPr id="48" name="直接连接符 47">
              <a:extLst>
                <a:ext uri="{FF2B5EF4-FFF2-40B4-BE49-F238E27FC236}">
                  <a16:creationId xmlns:a16="http://schemas.microsoft.com/office/drawing/2014/main" id="{69313791-BF33-8901-AF18-E055DAC181F5}"/>
                </a:ext>
              </a:extLst>
            </p:cNvPr>
            <p:cNvCxnSpPr>
              <a:cxnSpLocks/>
            </p:cNvCxnSpPr>
            <p:nvPr/>
          </p:nvCxnSpPr>
          <p:spPr>
            <a:xfrm flipH="1">
              <a:off x="2170815" y="6195333"/>
              <a:ext cx="1340565" cy="0"/>
            </a:xfrm>
            <a:prstGeom prst="line">
              <a:avLst/>
            </a:prstGeom>
            <a:noFill/>
            <a:ln w="28575" cap="flat" cmpd="sng" algn="ctr">
              <a:solidFill>
                <a:srgbClr val="C00000"/>
              </a:solidFill>
              <a:prstDash val="dash"/>
              <a:miter lim="800000"/>
            </a:ln>
            <a:effectLst/>
          </p:spPr>
        </p:cxnSp>
        <p:cxnSp>
          <p:nvCxnSpPr>
            <p:cNvPr id="49" name="直接连接符 48">
              <a:extLst>
                <a:ext uri="{FF2B5EF4-FFF2-40B4-BE49-F238E27FC236}">
                  <a16:creationId xmlns:a16="http://schemas.microsoft.com/office/drawing/2014/main" id="{8602CEB2-17A4-2E36-596F-AED1DEF7A072}"/>
                </a:ext>
              </a:extLst>
            </p:cNvPr>
            <p:cNvCxnSpPr>
              <a:cxnSpLocks/>
            </p:cNvCxnSpPr>
            <p:nvPr/>
          </p:nvCxnSpPr>
          <p:spPr>
            <a:xfrm>
              <a:off x="5447730" y="5503845"/>
              <a:ext cx="0" cy="729407"/>
            </a:xfrm>
            <a:prstGeom prst="line">
              <a:avLst/>
            </a:prstGeom>
            <a:noFill/>
            <a:ln w="28575" cap="flat" cmpd="sng" algn="ctr">
              <a:solidFill>
                <a:srgbClr val="C00000"/>
              </a:solidFill>
              <a:prstDash val="dash"/>
              <a:miter lim="800000"/>
            </a:ln>
            <a:effectLst/>
          </p:spPr>
        </p:cxnSp>
        <p:sp>
          <p:nvSpPr>
            <p:cNvPr id="50" name="文本框 49">
              <a:extLst>
                <a:ext uri="{FF2B5EF4-FFF2-40B4-BE49-F238E27FC236}">
                  <a16:creationId xmlns:a16="http://schemas.microsoft.com/office/drawing/2014/main" id="{DB1D0F51-BC82-BE7B-60DE-13CF6AF7DCAC}"/>
                </a:ext>
              </a:extLst>
            </p:cNvPr>
            <p:cNvSpPr txBox="1"/>
            <p:nvPr/>
          </p:nvSpPr>
          <p:spPr>
            <a:xfrm>
              <a:off x="3473347" y="6001620"/>
              <a:ext cx="1858920" cy="677108"/>
            </a:xfrm>
            <a:prstGeom prst="rect">
              <a:avLst/>
            </a:prstGeom>
            <a:noFill/>
          </p:spPr>
          <p:txBody>
            <a:bodyPr wrap="square" rtlCol="0">
              <a:spAutoFit/>
            </a:bodyPr>
            <a:lstStyle/>
            <a:p>
              <a:pPr defTabSz="685800">
                <a:defRPr/>
              </a:pPr>
              <a:r>
                <a:rPr lang="en-US" altLang="zh-CN" sz="1350" kern="0" dirty="0">
                  <a:solidFill>
                    <a:srgbClr val="C00000"/>
                  </a:solidFill>
                  <a:latin typeface="微软雅黑" panose="020B0503020204020204" pitchFamily="34" charset="-122"/>
                  <a:ea typeface="微软雅黑" panose="020B0503020204020204" pitchFamily="34" charset="-122"/>
                </a:rPr>
                <a:t>6. Implant Trojan virus</a:t>
              </a:r>
              <a:endParaRPr lang="zh-CN" altLang="en-US" sz="1350" kern="0" dirty="0">
                <a:solidFill>
                  <a:srgbClr val="C00000"/>
                </a:solidFill>
                <a:latin typeface="微软雅黑" panose="020B0503020204020204" pitchFamily="34" charset="-122"/>
                <a:ea typeface="微软雅黑" panose="020B0503020204020204" pitchFamily="34" charset="-122"/>
              </a:endParaRPr>
            </a:p>
          </p:txBody>
        </p:sp>
        <p:cxnSp>
          <p:nvCxnSpPr>
            <p:cNvPr id="51" name="直接连接符 50">
              <a:extLst>
                <a:ext uri="{FF2B5EF4-FFF2-40B4-BE49-F238E27FC236}">
                  <a16:creationId xmlns:a16="http://schemas.microsoft.com/office/drawing/2014/main" id="{47D9F1E0-DC8C-853F-44FF-663A6AB53464}"/>
                </a:ext>
              </a:extLst>
            </p:cNvPr>
            <p:cNvCxnSpPr>
              <a:cxnSpLocks/>
            </p:cNvCxnSpPr>
            <p:nvPr/>
          </p:nvCxnSpPr>
          <p:spPr>
            <a:xfrm flipH="1">
              <a:off x="4671794" y="6195335"/>
              <a:ext cx="775936" cy="0"/>
            </a:xfrm>
            <a:prstGeom prst="line">
              <a:avLst/>
            </a:prstGeom>
            <a:noFill/>
            <a:ln w="28575" cap="flat" cmpd="sng" algn="ctr">
              <a:solidFill>
                <a:srgbClr val="C00000"/>
              </a:solidFill>
              <a:prstDash val="dash"/>
              <a:miter lim="800000"/>
            </a:ln>
            <a:effectLst/>
          </p:spPr>
        </p:cxnSp>
        <p:cxnSp>
          <p:nvCxnSpPr>
            <p:cNvPr id="52" name="直接箭头连接符 51">
              <a:extLst>
                <a:ext uri="{FF2B5EF4-FFF2-40B4-BE49-F238E27FC236}">
                  <a16:creationId xmlns:a16="http://schemas.microsoft.com/office/drawing/2014/main" id="{428D584F-F624-199C-42C3-20E16B40903E}"/>
                </a:ext>
              </a:extLst>
            </p:cNvPr>
            <p:cNvCxnSpPr>
              <a:cxnSpLocks/>
            </p:cNvCxnSpPr>
            <p:nvPr/>
          </p:nvCxnSpPr>
          <p:spPr bwMode="auto">
            <a:xfrm flipV="1">
              <a:off x="2157484" y="3425411"/>
              <a:ext cx="0" cy="2767683"/>
            </a:xfrm>
            <a:prstGeom prst="straightConnector1">
              <a:avLst/>
            </a:prstGeom>
            <a:solidFill>
              <a:srgbClr val="4472C4"/>
            </a:solidFill>
            <a:ln w="28575" cap="flat" cmpd="sng" algn="ctr">
              <a:solidFill>
                <a:srgbClr val="C00000"/>
              </a:solidFill>
              <a:prstDash val="dash"/>
              <a:round/>
              <a:headEnd type="none" w="med" len="med"/>
              <a:tailEnd type="triangle"/>
            </a:ln>
            <a:effectLst/>
          </p:spPr>
        </p:cxnSp>
      </p:grpSp>
      <p:sp>
        <p:nvSpPr>
          <p:cNvPr id="2" name="Rectangle 2">
            <a:extLst>
              <a:ext uri="{FF2B5EF4-FFF2-40B4-BE49-F238E27FC236}">
                <a16:creationId xmlns:a16="http://schemas.microsoft.com/office/drawing/2014/main" id="{E7E7B81C-F9D7-B6D4-772B-A91E4D638DA9}"/>
              </a:ext>
            </a:extLst>
          </p:cNvPr>
          <p:cNvSpPr>
            <a:spLocks noGrp="1" noChangeArrowheads="1"/>
          </p:cNvSpPr>
          <p:nvPr>
            <p:ph type="title"/>
          </p:nvPr>
        </p:nvSpPr>
        <p:spPr>
          <a:xfrm>
            <a:off x="457200" y="67780"/>
            <a:ext cx="8229600" cy="1143000"/>
          </a:xfrm>
        </p:spPr>
        <p:txBody>
          <a:bodyPr>
            <a:normAutofit/>
          </a:bodyPr>
          <a:lstStyle/>
          <a:p>
            <a:pPr eaLnBrk="1" hangingPunct="1"/>
            <a:r>
              <a:rPr lang="en-US" sz="4000" dirty="0">
                <a:latin typeface="Calibri" charset="0"/>
              </a:rPr>
              <a:t>Man-in-the-middle attack</a:t>
            </a:r>
          </a:p>
        </p:txBody>
      </p:sp>
      <p:sp>
        <p:nvSpPr>
          <p:cNvPr id="4" name="文本框 3">
            <a:extLst>
              <a:ext uri="{FF2B5EF4-FFF2-40B4-BE49-F238E27FC236}">
                <a16:creationId xmlns:a16="http://schemas.microsoft.com/office/drawing/2014/main" id="{6C316810-DBCE-EB05-ACF0-B89052DC009C}"/>
              </a:ext>
            </a:extLst>
          </p:cNvPr>
          <p:cNvSpPr txBox="1"/>
          <p:nvPr/>
        </p:nvSpPr>
        <p:spPr>
          <a:xfrm>
            <a:off x="269169" y="5962486"/>
            <a:ext cx="8779921" cy="646331"/>
          </a:xfrm>
          <a:prstGeom prst="rect">
            <a:avLst/>
          </a:prstGeom>
          <a:noFill/>
        </p:spPr>
        <p:txBody>
          <a:bodyPr wrap="square">
            <a:spAutoFit/>
          </a:bodyPr>
          <a:lstStyle/>
          <a:p>
            <a:r>
              <a:rPr lang="en-US" altLang="zh-CN" dirty="0"/>
              <a:t>a cyberattack where the attacker secretly relays and possibly alters the communications between two parties who believe that they are directly communicating with each other</a:t>
            </a:r>
            <a:endParaRPr lang="zh-CN" altLang="en-US" dirty="0"/>
          </a:p>
        </p:txBody>
      </p:sp>
      <p:sp>
        <p:nvSpPr>
          <p:cNvPr id="5" name="Slide Number Placeholder 3">
            <a:extLst>
              <a:ext uri="{FF2B5EF4-FFF2-40B4-BE49-F238E27FC236}">
                <a16:creationId xmlns:a16="http://schemas.microsoft.com/office/drawing/2014/main" id="{A7502F6E-F979-2E42-CB13-DDB06DE233CB}"/>
              </a:ext>
            </a:extLst>
          </p:cNvPr>
          <p:cNvSpPr>
            <a:spLocks noGrp="1"/>
          </p:cNvSpPr>
          <p:nvPr>
            <p:ph type="sldNum" sz="quarter" idx="12"/>
          </p:nvPr>
        </p:nvSpPr>
        <p:spPr>
          <a:xfrm>
            <a:off x="6858000" y="6492875"/>
            <a:ext cx="21336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47839D-A323-47F3-909F-548499399628}" type="slidenum">
              <a:rPr kumimoji="0" lang="en-US" sz="1200" b="0" i="0" u="none" strike="noStrike" kern="1200" cap="none" spc="0" normalizeH="0" baseline="0" noProof="0" smtClean="0">
                <a:ln>
                  <a:noFill/>
                </a:ln>
                <a:solidFill>
                  <a:srgbClr val="000000"/>
                </a:solidFill>
                <a:effectLst/>
                <a:uLnTx/>
                <a:uFillTx/>
                <a:latin typeface="Calibri"/>
                <a:ea typeface="+mn-ea"/>
                <a:cs typeface="Calibri"/>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5083163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ircle(in)">
                                      <p:cBhvr>
                                        <p:cTn id="7" dur="2000"/>
                                        <p:tgtEl>
                                          <p:spTgt spid="18"/>
                                        </p:tgtEl>
                                      </p:cBhvr>
                                    </p:animEffect>
                                  </p:childTnLst>
                                </p:cTn>
                              </p:par>
                              <p:par>
                                <p:cTn id="8" presetID="6" presetClass="entr" presetSubtype="16"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circle(in)">
                                      <p:cBhvr>
                                        <p:cTn id="10" dur="20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randombar(horizontal)">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circle(in)">
                                      <p:cBhvr>
                                        <p:cTn id="20" dur="2000"/>
                                        <p:tgtEl>
                                          <p:spTgt spid="31"/>
                                        </p:tgtEl>
                                      </p:cBhvr>
                                    </p:animEffect>
                                  </p:childTnLst>
                                </p:cTn>
                              </p:par>
                              <p:par>
                                <p:cTn id="21" presetID="6" presetClass="entr" presetSubtype="16"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circle(in)">
                                      <p:cBhvr>
                                        <p:cTn id="23" dur="2000"/>
                                        <p:tgtEl>
                                          <p:spTgt spid="32"/>
                                        </p:tgtEl>
                                      </p:cBhvr>
                                    </p:animEffect>
                                  </p:childTnLst>
                                </p:cTn>
                              </p:par>
                              <p:par>
                                <p:cTn id="24" presetID="6" presetClass="entr" presetSubtype="16"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circle(in)">
                                      <p:cBhvr>
                                        <p:cTn id="26" dur="2000"/>
                                        <p:tgtEl>
                                          <p:spTgt spid="33"/>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circle(in)">
                                      <p:cBhvr>
                                        <p:cTn id="31" dur="2000"/>
                                        <p:tgtEl>
                                          <p:spTgt spid="34"/>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grpId="0" nodeType="click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circle(in)">
                                      <p:cBhvr>
                                        <p:cTn id="36" dur="2000"/>
                                        <p:tgtEl>
                                          <p:spTgt spid="43"/>
                                        </p:tgtEl>
                                      </p:cBhvr>
                                    </p:animEffect>
                                  </p:childTnLst>
                                </p:cTn>
                              </p:par>
                              <p:par>
                                <p:cTn id="37" presetID="6" presetClass="entr" presetSubtype="16"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circle(in)">
                                      <p:cBhvr>
                                        <p:cTn id="39" dur="2000"/>
                                        <p:tgtEl>
                                          <p:spTgt spid="41"/>
                                        </p:tgtEl>
                                      </p:cBhvr>
                                    </p:animEffect>
                                  </p:childTnLst>
                                </p:cTn>
                              </p:par>
                              <p:par>
                                <p:cTn id="40" presetID="6" presetClass="entr" presetSubtype="16" fill="hold" grpId="0"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circle(in)">
                                      <p:cBhvr>
                                        <p:cTn id="42" dur="2000"/>
                                        <p:tgtEl>
                                          <p:spTgt spid="40"/>
                                        </p:tgtEl>
                                      </p:cBhvr>
                                    </p:animEffect>
                                  </p:childTnLst>
                                </p:cTn>
                              </p:par>
                              <p:par>
                                <p:cTn id="43" presetID="6" presetClass="entr" presetSubtype="16"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circle(in)">
                                      <p:cBhvr>
                                        <p:cTn id="45" dur="2000"/>
                                        <p:tgtEl>
                                          <p:spTgt spid="42"/>
                                        </p:tgtEl>
                                      </p:cBhvr>
                                    </p:animEffect>
                                  </p:childTnLst>
                                </p:cTn>
                              </p:par>
                            </p:childTnLst>
                          </p:cTn>
                        </p:par>
                      </p:childTnLst>
                    </p:cTn>
                  </p:par>
                  <p:par>
                    <p:cTn id="46" fill="hold">
                      <p:stCondLst>
                        <p:cond delay="indefinite"/>
                      </p:stCondLst>
                      <p:childTnLst>
                        <p:par>
                          <p:cTn id="47" fill="hold">
                            <p:stCondLst>
                              <p:cond delay="0"/>
                            </p:stCondLst>
                            <p:childTnLst>
                              <p:par>
                                <p:cTn id="48" presetID="6" presetClass="entr" presetSubtype="16" fill="hold" nodeType="clickEffect">
                                  <p:stCondLst>
                                    <p:cond delay="0"/>
                                  </p:stCondLst>
                                  <p:childTnLst>
                                    <p:set>
                                      <p:cBhvr>
                                        <p:cTn id="49" dur="1" fill="hold">
                                          <p:stCondLst>
                                            <p:cond delay="0"/>
                                          </p:stCondLst>
                                        </p:cTn>
                                        <p:tgtEl>
                                          <p:spTgt spid="46"/>
                                        </p:tgtEl>
                                        <p:attrNameLst>
                                          <p:attrName>style.visibility</p:attrName>
                                        </p:attrNameLst>
                                      </p:cBhvr>
                                      <p:to>
                                        <p:strVal val="visible"/>
                                      </p:to>
                                    </p:set>
                                    <p:animEffect transition="in" filter="circle(in)">
                                      <p:cBhvr>
                                        <p:cTn id="50" dur="2000"/>
                                        <p:tgtEl>
                                          <p:spTgt spid="46"/>
                                        </p:tgtEl>
                                      </p:cBhvr>
                                    </p:animEffect>
                                  </p:childTnLst>
                                </p:cTn>
                              </p:par>
                              <p:par>
                                <p:cTn id="51" presetID="6" presetClass="entr" presetSubtype="16"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circle(in)">
                                      <p:cBhvr>
                                        <p:cTn id="53" dur="2000"/>
                                        <p:tgtEl>
                                          <p:spTgt spid="45"/>
                                        </p:tgtEl>
                                      </p:cBhvr>
                                    </p:animEffect>
                                  </p:childTnLst>
                                </p:cTn>
                              </p:par>
                              <p:par>
                                <p:cTn id="54" presetID="6" presetClass="entr" presetSubtype="16" fill="hold"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circle(in)">
                                      <p:cBhvr>
                                        <p:cTn id="56" dur="2000"/>
                                        <p:tgtEl>
                                          <p:spTgt spid="44"/>
                                        </p:tgtEl>
                                      </p:cBhvr>
                                    </p:animEffect>
                                  </p:childTnLst>
                                </p:cTn>
                              </p:par>
                            </p:childTnLst>
                          </p:cTn>
                        </p:par>
                      </p:childTnLst>
                    </p:cTn>
                  </p:par>
                  <p:par>
                    <p:cTn id="57" fill="hold">
                      <p:stCondLst>
                        <p:cond delay="indefinite"/>
                      </p:stCondLst>
                      <p:childTnLst>
                        <p:par>
                          <p:cTn id="58" fill="hold">
                            <p:stCondLst>
                              <p:cond delay="0"/>
                            </p:stCondLst>
                            <p:childTnLst>
                              <p:par>
                                <p:cTn id="59" presetID="6" presetClass="entr" presetSubtype="16"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circle(in)">
                                      <p:cBhvr>
                                        <p:cTn id="61" dur="2000"/>
                                        <p:tgtEl>
                                          <p:spTgt spid="47"/>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grpId="0" nodeType="click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randombar(horizontal)">
                                      <p:cBhvr>
                                        <p:cTn id="6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2" grpId="0"/>
      <p:bldP spid="40" grpId="0"/>
      <p:bldP spid="43" grpId="0"/>
      <p:bldP spid="45"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47839D-A323-47F3-909F-548499399628}" type="slidenum">
              <a:rPr kumimoji="0" lang="en-US" sz="1200" b="0" i="0" u="none" strike="noStrike" kern="1200" cap="none" spc="0" normalizeH="0" baseline="0" noProof="0" smtClean="0">
                <a:ln>
                  <a:noFill/>
                </a:ln>
                <a:solidFill>
                  <a:srgbClr val="000000"/>
                </a:solidFill>
                <a:effectLst/>
                <a:uLnTx/>
                <a:uFillTx/>
                <a:latin typeface="Calibri"/>
                <a:ea typeface="+mn-ea"/>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srgbClr val="000000"/>
              </a:solidFill>
              <a:effectLst/>
              <a:uLnTx/>
              <a:uFillTx/>
              <a:latin typeface="Calibri"/>
              <a:ea typeface="+mn-ea"/>
            </a:endParaRPr>
          </a:p>
        </p:txBody>
      </p:sp>
      <p:sp>
        <p:nvSpPr>
          <p:cNvPr id="12" name="TextBox 11">
            <a:extLst>
              <a:ext uri="{FF2B5EF4-FFF2-40B4-BE49-F238E27FC236}">
                <a16:creationId xmlns:a16="http://schemas.microsoft.com/office/drawing/2014/main" id="{09E6B2C0-A6E2-448A-B041-44D118D67829}"/>
              </a:ext>
            </a:extLst>
          </p:cNvPr>
          <p:cNvSpPr txBox="1"/>
          <p:nvPr/>
        </p:nvSpPr>
        <p:spPr>
          <a:xfrm>
            <a:off x="685800" y="1299411"/>
            <a:ext cx="7848600" cy="1384995"/>
          </a:xfrm>
          <a:prstGeom prst="rect">
            <a:avLst/>
          </a:prstGeom>
          <a:noFill/>
        </p:spPr>
        <p:txBody>
          <a:bodyPr wrap="square" rtlCol="0">
            <a:spAutoFit/>
          </a:bodyPr>
          <a:lstStyle/>
          <a:p>
            <a:pPr lvl="0"/>
            <a:r>
              <a:rPr lang="en-US" sz="2800" dirty="0">
                <a:solidFill>
                  <a:prstClr val="black"/>
                </a:solidFill>
                <a:latin typeface="Calibri"/>
              </a:rPr>
              <a:t>Steal user credentials and inject ads</a:t>
            </a:r>
          </a:p>
          <a:p>
            <a:pPr lvl="0"/>
            <a:r>
              <a:rPr kumimoji="0" lang="en-US" altLang="zh-CN" sz="2800" b="0" i="0" u="none" strike="noStrike" kern="1200" cap="none" spc="0" normalizeH="0" baseline="0" noProof="0" dirty="0">
                <a:ln>
                  <a:noFill/>
                </a:ln>
                <a:solidFill>
                  <a:prstClr val="black"/>
                </a:solidFill>
                <a:effectLst/>
                <a:uLnTx/>
                <a:uFillTx/>
                <a:latin typeface="Calibri"/>
                <a:ea typeface="+mn-ea"/>
                <a:cs typeface="+mn-cs"/>
              </a:rPr>
              <a:t>I</a:t>
            </a:r>
            <a:r>
              <a:rPr kumimoji="0" lang="en-US" sz="2800" b="0" i="0" u="none" strike="noStrike" kern="1200" cap="none" spc="0" normalizeH="0" baseline="0" noProof="0" dirty="0">
                <a:ln>
                  <a:noFill/>
                </a:ln>
                <a:solidFill>
                  <a:prstClr val="black"/>
                </a:solidFill>
                <a:effectLst/>
                <a:uLnTx/>
                <a:uFillTx/>
                <a:latin typeface="Calibri"/>
                <a:ea typeface="+mn-ea"/>
                <a:cs typeface="+mn-cs"/>
              </a:rPr>
              <a:t>n a completely covert fashion invisible to both the user and host web applications</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22" name="Picture 21">
            <a:extLst>
              <a:ext uri="{FF2B5EF4-FFF2-40B4-BE49-F238E27FC236}">
                <a16:creationId xmlns:a16="http://schemas.microsoft.com/office/drawing/2014/main" id="{DE850902-74AB-4F65-9513-C8E013C14641}"/>
              </a:ext>
            </a:extLst>
          </p:cNvPr>
          <p:cNvPicPr>
            <a:picLocks noChangeAspect="1"/>
          </p:cNvPicPr>
          <p:nvPr/>
        </p:nvPicPr>
        <p:blipFill>
          <a:blip r:embed="rId3"/>
          <a:stretch>
            <a:fillRect/>
          </a:stretch>
        </p:blipFill>
        <p:spPr>
          <a:xfrm>
            <a:off x="4217068" y="4662271"/>
            <a:ext cx="1016000" cy="1064990"/>
          </a:xfrm>
          <a:prstGeom prst="rect">
            <a:avLst/>
          </a:prstGeom>
        </p:spPr>
      </p:pic>
      <p:sp>
        <p:nvSpPr>
          <p:cNvPr id="23" name="Rectangle 22">
            <a:extLst>
              <a:ext uri="{FF2B5EF4-FFF2-40B4-BE49-F238E27FC236}">
                <a16:creationId xmlns:a16="http://schemas.microsoft.com/office/drawing/2014/main" id="{953B0C74-52EE-463E-A87A-F2E2430F427D}"/>
              </a:ext>
            </a:extLst>
          </p:cNvPr>
          <p:cNvSpPr/>
          <p:nvPr/>
        </p:nvSpPr>
        <p:spPr bwMode="auto">
          <a:xfrm>
            <a:off x="749968" y="4262221"/>
            <a:ext cx="3124200" cy="1371600"/>
          </a:xfrm>
          <a:prstGeom prst="rect">
            <a:avLst/>
          </a:prstGeom>
          <a:solidFill>
            <a:schemeClr val="bg1"/>
          </a:solidFill>
          <a:ln w="9525" cap="flat" cmpd="sng" algn="ctr">
            <a:noFill/>
            <a:prstDash val="solid"/>
            <a:round/>
            <a:headEnd type="none" w="med" len="med"/>
            <a:tailEnd type="none" w="med" len="med"/>
          </a:ln>
          <a:effectLst/>
        </p:spPr>
        <p:txBody>
          <a:bodyPr/>
          <a:lstStyle/>
          <a:p>
            <a:pPr algn="ctr" eaLnBrk="0" hangingPunct="0">
              <a:defRPr/>
            </a:pPr>
            <a:endParaRPr lang="en-US" sz="2800" b="1" dirty="0">
              <a:latin typeface="+mn-lt"/>
              <a:ea typeface="+mn-ea"/>
            </a:endParaRPr>
          </a:p>
        </p:txBody>
      </p:sp>
      <p:sp>
        <p:nvSpPr>
          <p:cNvPr id="24" name="Rectangle 23">
            <a:extLst>
              <a:ext uri="{FF2B5EF4-FFF2-40B4-BE49-F238E27FC236}">
                <a16:creationId xmlns:a16="http://schemas.microsoft.com/office/drawing/2014/main" id="{AF75C9CB-5905-436F-86AC-2A130042BA6C}"/>
              </a:ext>
            </a:extLst>
          </p:cNvPr>
          <p:cNvSpPr/>
          <p:nvPr/>
        </p:nvSpPr>
        <p:spPr bwMode="auto">
          <a:xfrm>
            <a:off x="6922168" y="4050861"/>
            <a:ext cx="1752600" cy="514350"/>
          </a:xfrm>
          <a:prstGeom prst="rect">
            <a:avLst/>
          </a:prstGeom>
          <a:solidFill>
            <a:schemeClr val="bg1"/>
          </a:solidFill>
          <a:ln w="9525" cap="flat" cmpd="sng" algn="ctr">
            <a:noFill/>
            <a:prstDash val="solid"/>
            <a:round/>
            <a:headEnd type="none" w="med" len="med"/>
            <a:tailEnd type="none" w="med" len="med"/>
          </a:ln>
          <a:effectLst/>
        </p:spPr>
        <p:txBody>
          <a:bodyPr/>
          <a:lstStyle/>
          <a:p>
            <a:pPr algn="ctr" eaLnBrk="0" hangingPunct="0">
              <a:defRPr/>
            </a:pPr>
            <a:r>
              <a:rPr lang="en-US" sz="2800" b="1" dirty="0">
                <a:latin typeface="+mn-lt"/>
                <a:ea typeface="+mn-ea"/>
              </a:rPr>
              <a:t>Bank</a:t>
            </a:r>
          </a:p>
        </p:txBody>
      </p:sp>
      <p:sp>
        <p:nvSpPr>
          <p:cNvPr id="25" name="Rectangle 24">
            <a:extLst>
              <a:ext uri="{FF2B5EF4-FFF2-40B4-BE49-F238E27FC236}">
                <a16:creationId xmlns:a16="http://schemas.microsoft.com/office/drawing/2014/main" id="{9473D7B2-411C-43F4-B945-77932F8BD226}"/>
              </a:ext>
            </a:extLst>
          </p:cNvPr>
          <p:cNvSpPr/>
          <p:nvPr/>
        </p:nvSpPr>
        <p:spPr bwMode="auto">
          <a:xfrm>
            <a:off x="3493168" y="4090771"/>
            <a:ext cx="1447800" cy="571500"/>
          </a:xfrm>
          <a:prstGeom prst="rect">
            <a:avLst/>
          </a:prstGeom>
          <a:solidFill>
            <a:schemeClr val="bg1"/>
          </a:solidFill>
          <a:ln w="9525" cap="flat" cmpd="sng" algn="ctr">
            <a:noFill/>
            <a:prstDash val="solid"/>
            <a:round/>
            <a:headEnd type="none" w="med" len="med"/>
            <a:tailEnd type="none" w="med" len="med"/>
          </a:ln>
          <a:effectLst/>
        </p:spPr>
        <p:txBody>
          <a:bodyPr/>
          <a:lstStyle/>
          <a:p>
            <a:pPr algn="ctr" eaLnBrk="0" hangingPunct="0">
              <a:defRPr/>
            </a:pPr>
            <a:endParaRPr lang="en-US" sz="2800" b="1" dirty="0">
              <a:latin typeface="+mn-lt"/>
              <a:ea typeface="+mn-ea"/>
            </a:endParaRPr>
          </a:p>
        </p:txBody>
      </p:sp>
      <p:cxnSp>
        <p:nvCxnSpPr>
          <p:cNvPr id="26" name="Straight Arrow Connector 11">
            <a:extLst>
              <a:ext uri="{FF2B5EF4-FFF2-40B4-BE49-F238E27FC236}">
                <a16:creationId xmlns:a16="http://schemas.microsoft.com/office/drawing/2014/main" id="{D9399F11-D46B-4FD1-A10A-3F9E4AB5BBC5}"/>
              </a:ext>
            </a:extLst>
          </p:cNvPr>
          <p:cNvCxnSpPr>
            <a:cxnSpLocks noChangeShapeType="1"/>
          </p:cNvCxnSpPr>
          <p:nvPr/>
        </p:nvCxnSpPr>
        <p:spPr bwMode="auto">
          <a:xfrm>
            <a:off x="2197768" y="4033621"/>
            <a:ext cx="2133600" cy="914400"/>
          </a:xfrm>
          <a:prstGeom prst="straightConnector1">
            <a:avLst/>
          </a:prstGeom>
          <a:noFill/>
          <a:ln w="76200">
            <a:solidFill>
              <a:srgbClr val="C00000"/>
            </a:solidFill>
            <a:round/>
            <a:headEnd type="none"/>
            <a:tailEnd type="triangle"/>
          </a:ln>
          <a:extLst>
            <a:ext uri="{909E8E84-426E-40dd-AFC4-6F175D3DCCD1}">
              <a14:hiddenFill xmlns:a14="http://schemas.microsoft.com/office/drawing/2010/main" xmlns="">
                <a:noFill/>
              </a14:hiddenFill>
            </a:ext>
          </a:extLst>
        </p:spPr>
      </p:cxnSp>
      <p:sp>
        <p:nvSpPr>
          <p:cNvPr id="27" name="TextBox 26">
            <a:extLst>
              <a:ext uri="{FF2B5EF4-FFF2-40B4-BE49-F238E27FC236}">
                <a16:creationId xmlns:a16="http://schemas.microsoft.com/office/drawing/2014/main" id="{49D5D62A-025C-43D2-9135-A1E1EE5E3127}"/>
              </a:ext>
            </a:extLst>
          </p:cNvPr>
          <p:cNvSpPr txBox="1"/>
          <p:nvPr/>
        </p:nvSpPr>
        <p:spPr>
          <a:xfrm>
            <a:off x="2731168" y="3678021"/>
            <a:ext cx="1752600" cy="584776"/>
          </a:xfrm>
          <a:prstGeom prst="rect">
            <a:avLst/>
          </a:prstGeom>
          <a:noFill/>
        </p:spPr>
        <p:txBody>
          <a:bodyPr>
            <a:spAutoFit/>
          </a:bodyPr>
          <a:lstStyle/>
          <a:p>
            <a:pPr algn="r">
              <a:defRPr/>
            </a:pPr>
            <a:r>
              <a:rPr lang="en-US" sz="1600" dirty="0">
                <a:solidFill>
                  <a:srgbClr val="C00000"/>
                </a:solidFill>
                <a:latin typeface="+mn-lt"/>
                <a:ea typeface="+mn-ea"/>
              </a:rPr>
              <a:t>Malware injects </a:t>
            </a:r>
            <a:r>
              <a:rPr lang="en-US" sz="1600" dirty="0" err="1">
                <a:solidFill>
                  <a:srgbClr val="C00000"/>
                </a:solidFill>
                <a:latin typeface="+mn-lt"/>
                <a:ea typeface="+mn-ea"/>
              </a:rPr>
              <a:t>Javascript</a:t>
            </a:r>
            <a:endParaRPr lang="en-US" sz="1600" dirty="0">
              <a:solidFill>
                <a:srgbClr val="C00000"/>
              </a:solidFill>
              <a:latin typeface="+mn-lt"/>
              <a:ea typeface="+mn-ea"/>
            </a:endParaRPr>
          </a:p>
        </p:txBody>
      </p:sp>
      <p:sp>
        <p:nvSpPr>
          <p:cNvPr id="28" name="TextBox 27">
            <a:extLst>
              <a:ext uri="{FF2B5EF4-FFF2-40B4-BE49-F238E27FC236}">
                <a16:creationId xmlns:a16="http://schemas.microsoft.com/office/drawing/2014/main" id="{9ABE7492-2AFD-455D-B889-37ABB15FC135}"/>
              </a:ext>
            </a:extLst>
          </p:cNvPr>
          <p:cNvSpPr txBox="1"/>
          <p:nvPr/>
        </p:nvSpPr>
        <p:spPr>
          <a:xfrm>
            <a:off x="4864768" y="3728821"/>
            <a:ext cx="2133600" cy="584776"/>
          </a:xfrm>
          <a:prstGeom prst="rect">
            <a:avLst/>
          </a:prstGeom>
          <a:noFill/>
        </p:spPr>
        <p:txBody>
          <a:bodyPr wrap="square">
            <a:spAutoFit/>
          </a:bodyPr>
          <a:lstStyle/>
          <a:p>
            <a:pPr>
              <a:defRPr/>
            </a:pPr>
            <a:r>
              <a:rPr lang="en-US" sz="1600" dirty="0">
                <a:latin typeface="+mn-lt"/>
                <a:ea typeface="+mn-ea"/>
              </a:rPr>
              <a:t>Bank sends login page needed to log in</a:t>
            </a:r>
          </a:p>
        </p:txBody>
      </p:sp>
      <p:sp>
        <p:nvSpPr>
          <p:cNvPr id="29" name="TextBox 28">
            <a:extLst>
              <a:ext uri="{FF2B5EF4-FFF2-40B4-BE49-F238E27FC236}">
                <a16:creationId xmlns:a16="http://schemas.microsoft.com/office/drawing/2014/main" id="{258F161B-5EAB-4D10-BDD6-69BA73295261}"/>
              </a:ext>
            </a:extLst>
          </p:cNvPr>
          <p:cNvSpPr txBox="1"/>
          <p:nvPr/>
        </p:nvSpPr>
        <p:spPr>
          <a:xfrm>
            <a:off x="1054768" y="4421824"/>
            <a:ext cx="2514600" cy="923330"/>
          </a:xfrm>
          <a:prstGeom prst="rect">
            <a:avLst/>
          </a:prstGeom>
          <a:noFill/>
        </p:spPr>
        <p:txBody>
          <a:bodyPr wrap="square">
            <a:spAutoFit/>
          </a:bodyPr>
          <a:lstStyle/>
          <a:p>
            <a:pPr>
              <a:defRPr/>
            </a:pPr>
            <a:r>
              <a:rPr lang="en-US" dirty="0">
                <a:solidFill>
                  <a:srgbClr val="C00000"/>
                </a:solidFill>
                <a:latin typeface="+mn-lt"/>
                <a:ea typeface="+mn-ea"/>
              </a:rPr>
              <a:t>When user submits information, also sent to attacker</a:t>
            </a:r>
          </a:p>
        </p:txBody>
      </p:sp>
      <p:pic>
        <p:nvPicPr>
          <p:cNvPr id="30" name="Picture 29">
            <a:extLst>
              <a:ext uri="{FF2B5EF4-FFF2-40B4-BE49-F238E27FC236}">
                <a16:creationId xmlns:a16="http://schemas.microsoft.com/office/drawing/2014/main" id="{FEA4C62A-8C8B-41F8-A6D0-3BA7CB84D628}"/>
              </a:ext>
            </a:extLst>
          </p:cNvPr>
          <p:cNvPicPr>
            <a:picLocks noChangeAspect="1"/>
          </p:cNvPicPr>
          <p:nvPr/>
        </p:nvPicPr>
        <p:blipFill>
          <a:blip r:embed="rId4"/>
          <a:stretch>
            <a:fillRect/>
          </a:stretch>
        </p:blipFill>
        <p:spPr>
          <a:xfrm flipH="1">
            <a:off x="7150768" y="2890621"/>
            <a:ext cx="1301306" cy="1314450"/>
          </a:xfrm>
          <a:prstGeom prst="rect">
            <a:avLst/>
          </a:prstGeom>
        </p:spPr>
      </p:pic>
      <p:cxnSp>
        <p:nvCxnSpPr>
          <p:cNvPr id="31" name="Straight Arrow Connector 30">
            <a:extLst>
              <a:ext uri="{FF2B5EF4-FFF2-40B4-BE49-F238E27FC236}">
                <a16:creationId xmlns:a16="http://schemas.microsoft.com/office/drawing/2014/main" id="{C84697A2-42DD-43C7-80E4-E83629D4FF2B}"/>
              </a:ext>
            </a:extLst>
          </p:cNvPr>
          <p:cNvCxnSpPr/>
          <p:nvPr/>
        </p:nvCxnSpPr>
        <p:spPr>
          <a:xfrm>
            <a:off x="2426368" y="3271621"/>
            <a:ext cx="4724400" cy="0"/>
          </a:xfrm>
          <a:prstGeom prst="straightConnector1">
            <a:avLst/>
          </a:prstGeom>
          <a:ln w="38100" cmpd="sng">
            <a:solidFill>
              <a:srgbClr val="00CC00"/>
            </a:solidFill>
            <a:tailEnd type="arrow"/>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302482F5-A383-468B-830C-7C7285626285}"/>
              </a:ext>
            </a:extLst>
          </p:cNvPr>
          <p:cNvSpPr txBox="1"/>
          <p:nvPr/>
        </p:nvSpPr>
        <p:spPr>
          <a:xfrm>
            <a:off x="3128255" y="2928721"/>
            <a:ext cx="2498513" cy="369332"/>
          </a:xfrm>
          <a:prstGeom prst="rect">
            <a:avLst/>
          </a:prstGeom>
          <a:noFill/>
        </p:spPr>
        <p:txBody>
          <a:bodyPr wrap="none" rtlCol="0">
            <a:spAutoFit/>
          </a:bodyPr>
          <a:lstStyle/>
          <a:p>
            <a:r>
              <a:rPr lang="en-US" dirty="0"/>
              <a:t>User requests login page</a:t>
            </a:r>
          </a:p>
        </p:txBody>
      </p:sp>
      <p:pic>
        <p:nvPicPr>
          <p:cNvPr id="33" name="Picture 32">
            <a:extLst>
              <a:ext uri="{FF2B5EF4-FFF2-40B4-BE49-F238E27FC236}">
                <a16:creationId xmlns:a16="http://schemas.microsoft.com/office/drawing/2014/main" id="{F8E91208-8469-4B21-8167-45FB9C2D5C34}"/>
              </a:ext>
            </a:extLst>
          </p:cNvPr>
          <p:cNvPicPr>
            <a:picLocks noChangeAspect="1"/>
          </p:cNvPicPr>
          <p:nvPr/>
        </p:nvPicPr>
        <p:blipFill>
          <a:blip r:embed="rId5"/>
          <a:stretch>
            <a:fillRect/>
          </a:stretch>
        </p:blipFill>
        <p:spPr>
          <a:xfrm>
            <a:off x="1054768" y="3043021"/>
            <a:ext cx="1358900" cy="1073850"/>
          </a:xfrm>
          <a:prstGeom prst="rect">
            <a:avLst/>
          </a:prstGeom>
        </p:spPr>
      </p:pic>
      <p:cxnSp>
        <p:nvCxnSpPr>
          <p:cNvPr id="34" name="Straight Arrow Connector 33">
            <a:extLst>
              <a:ext uri="{FF2B5EF4-FFF2-40B4-BE49-F238E27FC236}">
                <a16:creationId xmlns:a16="http://schemas.microsoft.com/office/drawing/2014/main" id="{2DAD39C9-BAB2-45EF-A178-C9B94EE3B3C5}"/>
              </a:ext>
            </a:extLst>
          </p:cNvPr>
          <p:cNvCxnSpPr/>
          <p:nvPr/>
        </p:nvCxnSpPr>
        <p:spPr>
          <a:xfrm flipH="1">
            <a:off x="4712368" y="3728821"/>
            <a:ext cx="2514600" cy="0"/>
          </a:xfrm>
          <a:prstGeom prst="straightConnector1">
            <a:avLst/>
          </a:prstGeom>
          <a:ln w="38100" cmpd="sng">
            <a:solidFill>
              <a:srgbClr val="00CC00"/>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00AB21FA-AB0F-4F29-AEF7-D1A296B7FB67}"/>
              </a:ext>
            </a:extLst>
          </p:cNvPr>
          <p:cNvCxnSpPr/>
          <p:nvPr/>
        </p:nvCxnSpPr>
        <p:spPr>
          <a:xfrm flipH="1">
            <a:off x="2197768" y="3728821"/>
            <a:ext cx="2514600" cy="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D6FA6734-B83F-41B1-9D4A-26BA662B6663}"/>
              </a:ext>
            </a:extLst>
          </p:cNvPr>
          <p:cNvSpPr txBox="1"/>
          <p:nvPr/>
        </p:nvSpPr>
        <p:spPr>
          <a:xfrm>
            <a:off x="3545553" y="5805271"/>
            <a:ext cx="2566985" cy="400110"/>
          </a:xfrm>
          <a:prstGeom prst="rect">
            <a:avLst/>
          </a:prstGeom>
          <a:noFill/>
        </p:spPr>
        <p:txBody>
          <a:bodyPr wrap="none" rtlCol="0">
            <a:spAutoFit/>
          </a:bodyPr>
          <a:lstStyle/>
          <a:p>
            <a:r>
              <a:rPr lang="en-US" sz="2000" b="1" dirty="0">
                <a:solidFill>
                  <a:srgbClr val="FF0000"/>
                </a:solidFill>
              </a:rPr>
              <a:t>Man-in-the-Browser</a:t>
            </a:r>
          </a:p>
        </p:txBody>
      </p:sp>
      <p:sp>
        <p:nvSpPr>
          <p:cNvPr id="37" name="Title 1">
            <a:extLst>
              <a:ext uri="{FF2B5EF4-FFF2-40B4-BE49-F238E27FC236}">
                <a16:creationId xmlns:a16="http://schemas.microsoft.com/office/drawing/2014/main" id="{C60063D7-3505-4049-8AD5-170EE2A132D8}"/>
              </a:ext>
            </a:extLst>
          </p:cNvPr>
          <p:cNvSpPr>
            <a:spLocks noGrp="1"/>
          </p:cNvSpPr>
          <p:nvPr>
            <p:ph type="title"/>
          </p:nvPr>
        </p:nvSpPr>
        <p:spPr>
          <a:xfrm>
            <a:off x="495300" y="315598"/>
            <a:ext cx="8229600" cy="533400"/>
          </a:xfrm>
        </p:spPr>
        <p:txBody>
          <a:bodyPr>
            <a:normAutofit fontScale="90000"/>
          </a:bodyPr>
          <a:lstStyle/>
          <a:p>
            <a:r>
              <a:rPr lang="en-US" dirty="0"/>
              <a:t>Sample Attacks: Man-in-the-Browser</a:t>
            </a:r>
          </a:p>
        </p:txBody>
      </p:sp>
    </p:spTree>
    <p:extLst>
      <p:ext uri="{BB962C8B-B14F-4D97-AF65-F5344CB8AC3E}">
        <p14:creationId xmlns:p14="http://schemas.microsoft.com/office/powerpoint/2010/main" val="1455407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2" presetClass="entr" presetSubtype="2"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additive="base">
                                        <p:cTn id="13" dur="500"/>
                                        <p:tgtEl>
                                          <p:spTgt spid="34"/>
                                        </p:tgtEl>
                                        <p:attrNameLst>
                                          <p:attrName>ppt_x</p:attrName>
                                        </p:attrNameLst>
                                      </p:cBhvr>
                                      <p:tavLst>
                                        <p:tav tm="0">
                                          <p:val>
                                            <p:strVal val="#ppt_x+#ppt_w*1.125000"/>
                                          </p:val>
                                        </p:tav>
                                        <p:tav tm="100000">
                                          <p:val>
                                            <p:strVal val="#ppt_x"/>
                                          </p:val>
                                        </p:tav>
                                      </p:tavLst>
                                    </p:anim>
                                    <p:animEffect transition="in" filter="wipe(left)">
                                      <p:cBhvr>
                                        <p:cTn id="14" dur="500"/>
                                        <p:tgtEl>
                                          <p:spTgt spid="34"/>
                                        </p:tgtEl>
                                      </p:cBhvr>
                                    </p:animEffec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0"/>
                                          </p:stCondLst>
                                        </p:cTn>
                                        <p:tgtEl>
                                          <p:spTgt spid="2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2" presetClass="entr" presetSubtype="2"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p:tgtEl>
                                          <p:spTgt spid="35"/>
                                        </p:tgtEl>
                                        <p:attrNameLst>
                                          <p:attrName>ppt_x</p:attrName>
                                        </p:attrNameLst>
                                      </p:cBhvr>
                                      <p:tavLst>
                                        <p:tav tm="0">
                                          <p:val>
                                            <p:strVal val="#ppt_x+#ppt_w*1.125000"/>
                                          </p:val>
                                        </p:tav>
                                        <p:tav tm="100000">
                                          <p:val>
                                            <p:strVal val="#ppt_x"/>
                                          </p:val>
                                        </p:tav>
                                      </p:tavLst>
                                    </p:anim>
                                    <p:animEffect transition="in" filter="wipe(left)">
                                      <p:cBhvr>
                                        <p:cTn id="23" dur="500"/>
                                        <p:tgtEl>
                                          <p:spTgt spid="35"/>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29"/>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nodeType="after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childTnLst>
                                    <p:set>
                                      <p:cBhvr>
                                        <p:cTn id="39"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2" grpId="0"/>
      <p:bldP spid="3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47839D-A323-47F3-909F-548499399628}" type="slidenum">
              <a:rPr kumimoji="0" lang="en-US" sz="1200" b="0" i="0" u="none" strike="noStrike" kern="1200" cap="none" spc="0" normalizeH="0" baseline="0" noProof="0" smtClean="0">
                <a:ln>
                  <a:noFill/>
                </a:ln>
                <a:solidFill>
                  <a:srgbClr val="000000"/>
                </a:solidFill>
                <a:effectLst/>
                <a:uLnTx/>
                <a:uFillTx/>
                <a:latin typeface="Calibri"/>
                <a:ea typeface="+mn-ea"/>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srgbClr val="000000"/>
              </a:solidFill>
              <a:effectLst/>
              <a:uLnTx/>
              <a:uFillTx/>
              <a:latin typeface="Calibri"/>
              <a:ea typeface="+mn-ea"/>
            </a:endParaRPr>
          </a:p>
        </p:txBody>
      </p:sp>
      <p:sp>
        <p:nvSpPr>
          <p:cNvPr id="3" name="Title 1">
            <a:extLst>
              <a:ext uri="{FF2B5EF4-FFF2-40B4-BE49-F238E27FC236}">
                <a16:creationId xmlns:a16="http://schemas.microsoft.com/office/drawing/2014/main" id="{12601127-27CD-6890-EDF3-3062C8DCE8F9}"/>
              </a:ext>
            </a:extLst>
          </p:cNvPr>
          <p:cNvSpPr txBox="1">
            <a:spLocks/>
          </p:cNvSpPr>
          <p:nvPr/>
        </p:nvSpPr>
        <p:spPr>
          <a:xfrm>
            <a:off x="457200" y="152400"/>
            <a:ext cx="8229600" cy="1143000"/>
          </a:xfrm>
          <a:prstGeom prst="rect">
            <a:avLst/>
          </a:prstGeom>
        </p:spPr>
        <p:txBody>
          <a:bodyPr vert="horz" lIns="0" tIns="45720" rIns="0" bIns="45720" rtlCol="0" anchor="ctr">
            <a:normAutofit fontScale="92500" lnSpcReduction="20000"/>
          </a:bodyPr>
          <a:lstStyle>
            <a:lvl1pPr algn="ctr" defTabSz="457200" rtl="0" eaLnBrk="1" latinLnBrk="0" hangingPunct="1">
              <a:spcBef>
                <a:spcPct val="0"/>
              </a:spcBef>
              <a:buNone/>
              <a:defRPr sz="4400" b="0" i="0" kern="1200" spc="-50" normalizeH="0">
                <a:solidFill>
                  <a:schemeClr val="tx2"/>
                </a:solidFill>
                <a:latin typeface="+mj-lt"/>
                <a:ea typeface="+mj-ea"/>
                <a:cs typeface="Cambria"/>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dirty="0">
                <a:ln>
                  <a:noFill/>
                </a:ln>
                <a:solidFill>
                  <a:srgbClr val="990000"/>
                </a:solidFill>
                <a:effectLst/>
                <a:uLnTx/>
                <a:uFillTx/>
                <a:latin typeface="Calibri"/>
                <a:ea typeface="+mj-ea"/>
              </a:rPr>
              <a:t>The phishing email that hacked the account of John Podesta</a:t>
            </a:r>
          </a:p>
        </p:txBody>
      </p:sp>
      <p:pic>
        <p:nvPicPr>
          <p:cNvPr id="4" name="图片 3" descr="图片包含 文本&#10;&#10;描述已自动生成">
            <a:extLst>
              <a:ext uri="{FF2B5EF4-FFF2-40B4-BE49-F238E27FC236}">
                <a16:creationId xmlns:a16="http://schemas.microsoft.com/office/drawing/2014/main" id="{CAF0BFC3-5051-C64D-A204-DAF2B0FA58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1531937"/>
            <a:ext cx="4197771" cy="2362200"/>
          </a:xfrm>
          <a:prstGeom prst="rect">
            <a:avLst/>
          </a:prstGeom>
        </p:spPr>
      </p:pic>
      <p:pic>
        <p:nvPicPr>
          <p:cNvPr id="6" name="图片 5" descr="图标&#10;&#10;描述已自动生成">
            <a:extLst>
              <a:ext uri="{FF2B5EF4-FFF2-40B4-BE49-F238E27FC236}">
                <a16:creationId xmlns:a16="http://schemas.microsoft.com/office/drawing/2014/main" id="{0DE32356-6A47-F92F-9E9D-1730C4EF5A65}"/>
              </a:ext>
            </a:extLst>
          </p:cNvPr>
          <p:cNvPicPr>
            <a:picLocks noChangeAspect="1"/>
          </p:cNvPicPr>
          <p:nvPr/>
        </p:nvPicPr>
        <p:blipFill rotWithShape="1">
          <a:blip r:embed="rId4">
            <a:extLst>
              <a:ext uri="{28A0092B-C50C-407E-A947-70E740481C1C}">
                <a14:useLocalDpi xmlns:a14="http://schemas.microsoft.com/office/drawing/2010/main" val="0"/>
              </a:ext>
            </a:extLst>
          </a:blip>
          <a:srcRect l="3704" t="6866" r="3704" b="14163"/>
          <a:stretch/>
        </p:blipFill>
        <p:spPr>
          <a:xfrm>
            <a:off x="223338" y="4667685"/>
            <a:ext cx="1431255" cy="1316755"/>
          </a:xfrm>
          <a:prstGeom prst="rect">
            <a:avLst/>
          </a:prstGeom>
        </p:spPr>
      </p:pic>
      <p:sp>
        <p:nvSpPr>
          <p:cNvPr id="7" name="文本框 6">
            <a:extLst>
              <a:ext uri="{FF2B5EF4-FFF2-40B4-BE49-F238E27FC236}">
                <a16:creationId xmlns:a16="http://schemas.microsoft.com/office/drawing/2014/main" id="{99967CEF-1DAC-55D6-F368-8996C2C0F477}"/>
              </a:ext>
            </a:extLst>
          </p:cNvPr>
          <p:cNvSpPr txBox="1"/>
          <p:nvPr/>
        </p:nvSpPr>
        <p:spPr>
          <a:xfrm>
            <a:off x="405565" y="6111875"/>
            <a:ext cx="1066800" cy="381000"/>
          </a:xfrm>
          <a:prstGeom prst="rect">
            <a:avLst/>
          </a:prstGeom>
        </p:spPr>
        <p:txBody>
          <a:bodyPr vert="horz" wrap="square" lIns="91440" tIns="45720" rIns="91440" bIns="45720" rtlCol="0" anchor="t" anchorCtr="0">
            <a:normAutofit lnSpcReduction="10000"/>
          </a:bodyPr>
          <a:lstStyle/>
          <a:p>
            <a:pPr marL="0" algn="ctr">
              <a:buFont typeface="Arial"/>
              <a:buNone/>
            </a:pPr>
            <a:r>
              <a:rPr lang="en-US" altLang="zh-CN" sz="2000" dirty="0">
                <a:latin typeface="Times New Roman" panose="02020603050405020304" pitchFamily="18" charset="0"/>
                <a:cs typeface="Times New Roman" panose="02020603050405020304" pitchFamily="18" charset="0"/>
              </a:rPr>
              <a:t>Hacker</a:t>
            </a:r>
            <a:endParaRPr lang="zh-CN" altLang="en-US" sz="2000" dirty="0">
              <a:latin typeface="Times New Roman" panose="02020603050405020304" pitchFamily="18" charset="0"/>
              <a:cs typeface="Times New Roman" panose="02020603050405020304" pitchFamily="18" charset="0"/>
            </a:endParaRPr>
          </a:p>
        </p:txBody>
      </p:sp>
      <p:pic>
        <p:nvPicPr>
          <p:cNvPr id="9" name="图片 8" descr="穿着西装笔挺的男子张着嘴的男人&#10;&#10;描述已自动生成">
            <a:extLst>
              <a:ext uri="{FF2B5EF4-FFF2-40B4-BE49-F238E27FC236}">
                <a16:creationId xmlns:a16="http://schemas.microsoft.com/office/drawing/2014/main" id="{E958CA1C-614D-AB79-DA67-1F3DAF7EAE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0198" y="4667685"/>
            <a:ext cx="1684977" cy="1262106"/>
          </a:xfrm>
          <a:prstGeom prst="rect">
            <a:avLst/>
          </a:prstGeom>
        </p:spPr>
      </p:pic>
      <p:sp>
        <p:nvSpPr>
          <p:cNvPr id="10" name="文本框 9">
            <a:extLst>
              <a:ext uri="{FF2B5EF4-FFF2-40B4-BE49-F238E27FC236}">
                <a16:creationId xmlns:a16="http://schemas.microsoft.com/office/drawing/2014/main" id="{F8C2062C-8A93-7951-2699-F7CFDC99F4F5}"/>
              </a:ext>
            </a:extLst>
          </p:cNvPr>
          <p:cNvSpPr txBox="1"/>
          <p:nvPr/>
        </p:nvSpPr>
        <p:spPr>
          <a:xfrm>
            <a:off x="2894975" y="6111875"/>
            <a:ext cx="1684976" cy="381000"/>
          </a:xfrm>
          <a:prstGeom prst="rect">
            <a:avLst/>
          </a:prstGeom>
        </p:spPr>
        <p:txBody>
          <a:bodyPr vert="horz" wrap="square" lIns="91440" tIns="45720" rIns="91440" bIns="45720" rtlCol="0" anchor="t" anchorCtr="0">
            <a:normAutofit lnSpcReduction="10000"/>
          </a:bodyPr>
          <a:lstStyle/>
          <a:p>
            <a:pPr algn="ctr"/>
            <a:r>
              <a:rPr lang="en-US" altLang="zh-CN" sz="2000" dirty="0">
                <a:latin typeface="Times New Roman" panose="02020603050405020304" pitchFamily="18" charset="0"/>
                <a:cs typeface="Times New Roman" panose="02020603050405020304" pitchFamily="18" charset="0"/>
              </a:rPr>
              <a:t>John Podesta</a:t>
            </a:r>
            <a:endParaRPr lang="zh-CN" altLang="en-US" sz="2000" dirty="0">
              <a:latin typeface="Times New Roman" panose="02020603050405020304" pitchFamily="18" charset="0"/>
              <a:cs typeface="Times New Roman" panose="02020603050405020304" pitchFamily="18" charset="0"/>
            </a:endParaRPr>
          </a:p>
        </p:txBody>
      </p:sp>
      <p:cxnSp>
        <p:nvCxnSpPr>
          <p:cNvPr id="12" name="直接箭头连接符 11">
            <a:extLst>
              <a:ext uri="{FF2B5EF4-FFF2-40B4-BE49-F238E27FC236}">
                <a16:creationId xmlns:a16="http://schemas.microsoft.com/office/drawing/2014/main" id="{A0C4B51C-9B43-7D0A-DA26-87F1C59E189F}"/>
              </a:ext>
            </a:extLst>
          </p:cNvPr>
          <p:cNvCxnSpPr/>
          <p:nvPr/>
        </p:nvCxnSpPr>
        <p:spPr>
          <a:xfrm>
            <a:off x="1580830" y="5305377"/>
            <a:ext cx="1217066" cy="0"/>
          </a:xfrm>
          <a:prstGeom prst="straightConnector1">
            <a:avLst/>
          </a:prstGeom>
          <a:ln w="28575" cap="rnd" cmpd="sng">
            <a:solidFill>
              <a:schemeClr val="tx1"/>
            </a:solidFill>
            <a:miter lim="800000"/>
            <a:headEnd type="none"/>
            <a:tailEnd type="triangle"/>
          </a:ln>
          <a:effectLst/>
        </p:spPr>
        <p:style>
          <a:lnRef idx="2">
            <a:schemeClr val="accent1"/>
          </a:lnRef>
          <a:fillRef idx="0">
            <a:schemeClr val="accent1"/>
          </a:fillRef>
          <a:effectRef idx="1">
            <a:schemeClr val="accent1"/>
          </a:effectRef>
          <a:fontRef idx="minor">
            <a:schemeClr val="tx1"/>
          </a:fontRef>
        </p:style>
      </p:cxnSp>
      <p:pic>
        <p:nvPicPr>
          <p:cNvPr id="14" name="图片 13" descr="形状&#10;&#10;中度可信度描述已自动生成">
            <a:extLst>
              <a:ext uri="{FF2B5EF4-FFF2-40B4-BE49-F238E27FC236}">
                <a16:creationId xmlns:a16="http://schemas.microsoft.com/office/drawing/2014/main" id="{B9C0C60A-9692-624E-EA54-E2A5C7AF479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28175" y="4776105"/>
            <a:ext cx="518627" cy="393022"/>
          </a:xfrm>
          <a:prstGeom prst="rect">
            <a:avLst/>
          </a:prstGeom>
        </p:spPr>
      </p:pic>
      <p:pic>
        <p:nvPicPr>
          <p:cNvPr id="15" name="图片 14">
            <a:extLst>
              <a:ext uri="{FF2B5EF4-FFF2-40B4-BE49-F238E27FC236}">
                <a16:creationId xmlns:a16="http://schemas.microsoft.com/office/drawing/2014/main" id="{E5EB23B3-BB1D-84FF-F540-A0DA7BCC4C9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8200" y="1419639"/>
            <a:ext cx="4463063" cy="4968875"/>
          </a:xfrm>
          <a:prstGeom prst="rect">
            <a:avLst/>
          </a:prstGeom>
        </p:spPr>
      </p:pic>
      <p:pic>
        <p:nvPicPr>
          <p:cNvPr id="17" name="图片 16" descr="文本, 信件&#10;&#10;描述已自动生成">
            <a:extLst>
              <a:ext uri="{FF2B5EF4-FFF2-40B4-BE49-F238E27FC236}">
                <a16:creationId xmlns:a16="http://schemas.microsoft.com/office/drawing/2014/main" id="{9BE19B04-2C75-67CE-83FD-57D38E8356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88781" y="2403266"/>
            <a:ext cx="5906324" cy="2981741"/>
          </a:xfrm>
          <a:prstGeom prst="rect">
            <a:avLst/>
          </a:prstGeom>
        </p:spPr>
      </p:pic>
      <p:pic>
        <p:nvPicPr>
          <p:cNvPr id="8" name="图片 7">
            <a:extLst>
              <a:ext uri="{FF2B5EF4-FFF2-40B4-BE49-F238E27FC236}">
                <a16:creationId xmlns:a16="http://schemas.microsoft.com/office/drawing/2014/main" id="{D3880BB8-A303-FD8A-16FA-908B8BDB47D4}"/>
              </a:ext>
            </a:extLst>
          </p:cNvPr>
          <p:cNvPicPr>
            <a:picLocks noChangeAspect="1"/>
          </p:cNvPicPr>
          <p:nvPr/>
        </p:nvPicPr>
        <p:blipFill>
          <a:blip r:embed="rId9"/>
          <a:stretch>
            <a:fillRect/>
          </a:stretch>
        </p:blipFill>
        <p:spPr>
          <a:xfrm>
            <a:off x="0" y="341923"/>
            <a:ext cx="9144000" cy="6174154"/>
          </a:xfrm>
          <a:prstGeom prst="rect">
            <a:avLst/>
          </a:prstGeom>
        </p:spPr>
      </p:pic>
    </p:spTree>
    <p:extLst>
      <p:ext uri="{BB962C8B-B14F-4D97-AF65-F5344CB8AC3E}">
        <p14:creationId xmlns:p14="http://schemas.microsoft.com/office/powerpoint/2010/main" val="376301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Date Placeholder 3"/>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rgbClr val="FF3300"/>
                </a:solidFill>
                <a:latin typeface="Tahoma" charset="0"/>
                <a:ea typeface="ＭＳ Ｐゴシック" charset="0"/>
              </a:defRPr>
            </a:lvl1pPr>
            <a:lvl2pPr marL="742950" indent="-285750" eaLnBrk="0" hangingPunct="0">
              <a:defRPr sz="2400">
                <a:solidFill>
                  <a:srgbClr val="FF3300"/>
                </a:solidFill>
                <a:latin typeface="Tahoma" charset="0"/>
                <a:ea typeface="ＭＳ Ｐゴシック" charset="0"/>
              </a:defRPr>
            </a:lvl2pPr>
            <a:lvl3pPr marL="1143000" indent="-228600" eaLnBrk="0" hangingPunct="0">
              <a:defRPr sz="2400">
                <a:solidFill>
                  <a:srgbClr val="FF3300"/>
                </a:solidFill>
                <a:latin typeface="Tahoma" charset="0"/>
                <a:ea typeface="ＭＳ Ｐゴシック" charset="0"/>
              </a:defRPr>
            </a:lvl3pPr>
            <a:lvl4pPr marL="1600200" indent="-228600" eaLnBrk="0" hangingPunct="0">
              <a:defRPr sz="2400">
                <a:solidFill>
                  <a:srgbClr val="FF3300"/>
                </a:solidFill>
                <a:latin typeface="Tahoma" charset="0"/>
                <a:ea typeface="ＭＳ Ｐゴシック" charset="0"/>
              </a:defRPr>
            </a:lvl4pPr>
            <a:lvl5pPr marL="2057400" indent="-228600" eaLnBrk="0" hangingPunct="0">
              <a:defRPr sz="2400">
                <a:solidFill>
                  <a:srgbClr val="FF3300"/>
                </a:solidFill>
                <a:latin typeface="Tahoma" charset="0"/>
                <a:ea typeface="ＭＳ Ｐゴシック" charset="0"/>
              </a:defRPr>
            </a:lvl5pPr>
            <a:lvl6pPr marL="2514600" indent="-228600" algn="r" eaLnBrk="0" fontAlgn="base" hangingPunct="0">
              <a:spcBef>
                <a:spcPct val="0"/>
              </a:spcBef>
              <a:spcAft>
                <a:spcPct val="0"/>
              </a:spcAft>
              <a:defRPr sz="2400">
                <a:solidFill>
                  <a:srgbClr val="FF3300"/>
                </a:solidFill>
                <a:latin typeface="Tahoma" charset="0"/>
                <a:ea typeface="ＭＳ Ｐゴシック" charset="0"/>
              </a:defRPr>
            </a:lvl6pPr>
            <a:lvl7pPr marL="2971800" indent="-228600" algn="r" eaLnBrk="0" fontAlgn="base" hangingPunct="0">
              <a:spcBef>
                <a:spcPct val="0"/>
              </a:spcBef>
              <a:spcAft>
                <a:spcPct val="0"/>
              </a:spcAft>
              <a:defRPr sz="2400">
                <a:solidFill>
                  <a:srgbClr val="FF3300"/>
                </a:solidFill>
                <a:latin typeface="Tahoma" charset="0"/>
                <a:ea typeface="ＭＳ Ｐゴシック" charset="0"/>
              </a:defRPr>
            </a:lvl7pPr>
            <a:lvl8pPr marL="3429000" indent="-228600" algn="r" eaLnBrk="0" fontAlgn="base" hangingPunct="0">
              <a:spcBef>
                <a:spcPct val="0"/>
              </a:spcBef>
              <a:spcAft>
                <a:spcPct val="0"/>
              </a:spcAft>
              <a:defRPr sz="2400">
                <a:solidFill>
                  <a:srgbClr val="FF3300"/>
                </a:solidFill>
                <a:latin typeface="Tahoma" charset="0"/>
                <a:ea typeface="ＭＳ Ｐゴシック" charset="0"/>
              </a:defRPr>
            </a:lvl8pPr>
            <a:lvl9pPr marL="3886200" indent="-228600" algn="r" eaLnBrk="0" fontAlgn="base" hangingPunct="0">
              <a:spcBef>
                <a:spcPct val="0"/>
              </a:spcBef>
              <a:spcAft>
                <a:spcPct val="0"/>
              </a:spcAft>
              <a:defRPr sz="2400">
                <a:solidFill>
                  <a:srgbClr val="FF3300"/>
                </a:solidFill>
                <a:latin typeface="Tahoma" charset="0"/>
                <a:ea typeface="ＭＳ Ｐゴシック" charset="0"/>
              </a:defRPr>
            </a:lvl9pPr>
          </a:lstStyle>
          <a:p>
            <a:pPr eaLnBrk="1" hangingPunct="1"/>
            <a:fld id="{6F744DA8-0F17-8848-AD21-B70609E1CD18}" type="datetime1">
              <a:rPr lang="en-US" sz="1400">
                <a:solidFill>
                  <a:schemeClr val="tx1"/>
                </a:solidFill>
              </a:rPr>
              <a:pPr eaLnBrk="1" hangingPunct="1"/>
              <a:t>3/22/2024</a:t>
            </a:fld>
            <a:endParaRPr lang="en-US" sz="1400">
              <a:solidFill>
                <a:schemeClr val="tx1"/>
              </a:solidFill>
            </a:endParaRPr>
          </a:p>
        </p:txBody>
      </p:sp>
      <p:sp>
        <p:nvSpPr>
          <p:cNvPr id="32773" name="Footer Placeholder 4"/>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rgbClr val="FF3300"/>
                </a:solidFill>
                <a:latin typeface="Tahoma" charset="0"/>
                <a:ea typeface="ＭＳ Ｐゴシック" charset="0"/>
              </a:defRPr>
            </a:lvl1pPr>
            <a:lvl2pPr marL="742950" indent="-285750" eaLnBrk="0" hangingPunct="0">
              <a:defRPr sz="2400">
                <a:solidFill>
                  <a:srgbClr val="FF3300"/>
                </a:solidFill>
                <a:latin typeface="Tahoma" charset="0"/>
                <a:ea typeface="ＭＳ Ｐゴシック" charset="0"/>
              </a:defRPr>
            </a:lvl2pPr>
            <a:lvl3pPr marL="1143000" indent="-228600" eaLnBrk="0" hangingPunct="0">
              <a:defRPr sz="2400">
                <a:solidFill>
                  <a:srgbClr val="FF3300"/>
                </a:solidFill>
                <a:latin typeface="Tahoma" charset="0"/>
                <a:ea typeface="ＭＳ Ｐゴシック" charset="0"/>
              </a:defRPr>
            </a:lvl3pPr>
            <a:lvl4pPr marL="1600200" indent="-228600" eaLnBrk="0" hangingPunct="0">
              <a:defRPr sz="2400">
                <a:solidFill>
                  <a:srgbClr val="FF3300"/>
                </a:solidFill>
                <a:latin typeface="Tahoma" charset="0"/>
                <a:ea typeface="ＭＳ Ｐゴシック" charset="0"/>
              </a:defRPr>
            </a:lvl4pPr>
            <a:lvl5pPr marL="2057400" indent="-228600" eaLnBrk="0" hangingPunct="0">
              <a:defRPr sz="2400">
                <a:solidFill>
                  <a:srgbClr val="FF3300"/>
                </a:solidFill>
                <a:latin typeface="Tahoma" charset="0"/>
                <a:ea typeface="ＭＳ Ｐゴシック" charset="0"/>
              </a:defRPr>
            </a:lvl5pPr>
            <a:lvl6pPr marL="2514600" indent="-228600" algn="r" eaLnBrk="0" fontAlgn="base" hangingPunct="0">
              <a:spcBef>
                <a:spcPct val="0"/>
              </a:spcBef>
              <a:spcAft>
                <a:spcPct val="0"/>
              </a:spcAft>
              <a:defRPr sz="2400">
                <a:solidFill>
                  <a:srgbClr val="FF3300"/>
                </a:solidFill>
                <a:latin typeface="Tahoma" charset="0"/>
                <a:ea typeface="ＭＳ Ｐゴシック" charset="0"/>
              </a:defRPr>
            </a:lvl6pPr>
            <a:lvl7pPr marL="2971800" indent="-228600" algn="r" eaLnBrk="0" fontAlgn="base" hangingPunct="0">
              <a:spcBef>
                <a:spcPct val="0"/>
              </a:spcBef>
              <a:spcAft>
                <a:spcPct val="0"/>
              </a:spcAft>
              <a:defRPr sz="2400">
                <a:solidFill>
                  <a:srgbClr val="FF3300"/>
                </a:solidFill>
                <a:latin typeface="Tahoma" charset="0"/>
                <a:ea typeface="ＭＳ Ｐゴシック" charset="0"/>
              </a:defRPr>
            </a:lvl7pPr>
            <a:lvl8pPr marL="3429000" indent="-228600" algn="r" eaLnBrk="0" fontAlgn="base" hangingPunct="0">
              <a:spcBef>
                <a:spcPct val="0"/>
              </a:spcBef>
              <a:spcAft>
                <a:spcPct val="0"/>
              </a:spcAft>
              <a:defRPr sz="2400">
                <a:solidFill>
                  <a:srgbClr val="FF3300"/>
                </a:solidFill>
                <a:latin typeface="Tahoma" charset="0"/>
                <a:ea typeface="ＭＳ Ｐゴシック" charset="0"/>
              </a:defRPr>
            </a:lvl8pPr>
            <a:lvl9pPr marL="3886200" indent="-228600" algn="r" eaLnBrk="0" fontAlgn="base" hangingPunct="0">
              <a:spcBef>
                <a:spcPct val="0"/>
              </a:spcBef>
              <a:spcAft>
                <a:spcPct val="0"/>
              </a:spcAft>
              <a:defRPr sz="2400">
                <a:solidFill>
                  <a:srgbClr val="FF3300"/>
                </a:solidFill>
                <a:latin typeface="Tahoma" charset="0"/>
                <a:ea typeface="ＭＳ Ｐゴシック" charset="0"/>
              </a:defRPr>
            </a:lvl9pPr>
          </a:lstStyle>
          <a:p>
            <a:pPr eaLnBrk="1" hangingPunct="1"/>
            <a:r>
              <a:rPr lang="en-US" sz="1400">
                <a:solidFill>
                  <a:schemeClr val="tx1"/>
                </a:solidFill>
              </a:rPr>
              <a:t>Lecture 1 - Introduction</a:t>
            </a:r>
          </a:p>
        </p:txBody>
      </p:sp>
      <p:sp>
        <p:nvSpPr>
          <p:cNvPr id="32774" name="Slide Number Placeholder 5"/>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rgbClr val="FF3300"/>
                </a:solidFill>
                <a:latin typeface="Tahoma" charset="0"/>
                <a:ea typeface="ＭＳ Ｐゴシック" charset="0"/>
              </a:defRPr>
            </a:lvl1pPr>
            <a:lvl2pPr marL="742950" indent="-285750" eaLnBrk="0" hangingPunct="0">
              <a:defRPr sz="2400">
                <a:solidFill>
                  <a:srgbClr val="FF3300"/>
                </a:solidFill>
                <a:latin typeface="Tahoma" charset="0"/>
                <a:ea typeface="ＭＳ Ｐゴシック" charset="0"/>
              </a:defRPr>
            </a:lvl2pPr>
            <a:lvl3pPr marL="1143000" indent="-228600" eaLnBrk="0" hangingPunct="0">
              <a:defRPr sz="2400">
                <a:solidFill>
                  <a:srgbClr val="FF3300"/>
                </a:solidFill>
                <a:latin typeface="Tahoma" charset="0"/>
                <a:ea typeface="ＭＳ Ｐゴシック" charset="0"/>
              </a:defRPr>
            </a:lvl3pPr>
            <a:lvl4pPr marL="1600200" indent="-228600" eaLnBrk="0" hangingPunct="0">
              <a:defRPr sz="2400">
                <a:solidFill>
                  <a:srgbClr val="FF3300"/>
                </a:solidFill>
                <a:latin typeface="Tahoma" charset="0"/>
                <a:ea typeface="ＭＳ Ｐゴシック" charset="0"/>
              </a:defRPr>
            </a:lvl4pPr>
            <a:lvl5pPr marL="2057400" indent="-228600" eaLnBrk="0" hangingPunct="0">
              <a:defRPr sz="2400">
                <a:solidFill>
                  <a:srgbClr val="FF3300"/>
                </a:solidFill>
                <a:latin typeface="Tahoma" charset="0"/>
                <a:ea typeface="ＭＳ Ｐゴシック" charset="0"/>
              </a:defRPr>
            </a:lvl5pPr>
            <a:lvl6pPr marL="2514600" indent="-228600" algn="r" eaLnBrk="0" fontAlgn="base" hangingPunct="0">
              <a:spcBef>
                <a:spcPct val="0"/>
              </a:spcBef>
              <a:spcAft>
                <a:spcPct val="0"/>
              </a:spcAft>
              <a:defRPr sz="2400">
                <a:solidFill>
                  <a:srgbClr val="FF3300"/>
                </a:solidFill>
                <a:latin typeface="Tahoma" charset="0"/>
                <a:ea typeface="ＭＳ Ｐゴシック" charset="0"/>
              </a:defRPr>
            </a:lvl6pPr>
            <a:lvl7pPr marL="2971800" indent="-228600" algn="r" eaLnBrk="0" fontAlgn="base" hangingPunct="0">
              <a:spcBef>
                <a:spcPct val="0"/>
              </a:spcBef>
              <a:spcAft>
                <a:spcPct val="0"/>
              </a:spcAft>
              <a:defRPr sz="2400">
                <a:solidFill>
                  <a:srgbClr val="FF3300"/>
                </a:solidFill>
                <a:latin typeface="Tahoma" charset="0"/>
                <a:ea typeface="ＭＳ Ｐゴシック" charset="0"/>
              </a:defRPr>
            </a:lvl7pPr>
            <a:lvl8pPr marL="3429000" indent="-228600" algn="r" eaLnBrk="0" fontAlgn="base" hangingPunct="0">
              <a:spcBef>
                <a:spcPct val="0"/>
              </a:spcBef>
              <a:spcAft>
                <a:spcPct val="0"/>
              </a:spcAft>
              <a:defRPr sz="2400">
                <a:solidFill>
                  <a:srgbClr val="FF3300"/>
                </a:solidFill>
                <a:latin typeface="Tahoma" charset="0"/>
                <a:ea typeface="ＭＳ Ｐゴシック" charset="0"/>
              </a:defRPr>
            </a:lvl8pPr>
            <a:lvl9pPr marL="3886200" indent="-228600" algn="r" eaLnBrk="0" fontAlgn="base" hangingPunct="0">
              <a:spcBef>
                <a:spcPct val="0"/>
              </a:spcBef>
              <a:spcAft>
                <a:spcPct val="0"/>
              </a:spcAft>
              <a:defRPr sz="2400">
                <a:solidFill>
                  <a:srgbClr val="FF3300"/>
                </a:solidFill>
                <a:latin typeface="Tahoma" charset="0"/>
                <a:ea typeface="ＭＳ Ｐゴシック" charset="0"/>
              </a:defRPr>
            </a:lvl9pPr>
          </a:lstStyle>
          <a:p>
            <a:pPr eaLnBrk="1" hangingPunct="1"/>
            <a:fld id="{BE34677E-0DE9-2843-BEE9-B1AEF971E96D}" type="slidenum">
              <a:rPr lang="en-US" sz="1400">
                <a:solidFill>
                  <a:schemeClr val="tx1"/>
                </a:solidFill>
              </a:rPr>
              <a:pPr eaLnBrk="1" hangingPunct="1"/>
              <a:t>20</a:t>
            </a:fld>
            <a:endParaRPr lang="en-US" sz="1400">
              <a:solidFill>
                <a:schemeClr val="tx1"/>
              </a:solidFill>
            </a:endParaRPr>
          </a:p>
        </p:txBody>
      </p:sp>
      <p:pic>
        <p:nvPicPr>
          <p:cNvPr id="9" name="Picture 28">
            <a:extLst>
              <a:ext uri="{FF2B5EF4-FFF2-40B4-BE49-F238E27FC236}">
                <a16:creationId xmlns:a16="http://schemas.microsoft.com/office/drawing/2014/main" id="{99892946-472B-4626-9459-B424B9C6429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288" y="0"/>
            <a:ext cx="683260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a:extLst>
              <a:ext uri="{FF2B5EF4-FFF2-40B4-BE49-F238E27FC236}">
                <a16:creationId xmlns:a16="http://schemas.microsoft.com/office/drawing/2014/main" id="{75AD3D34-77A6-4A22-96BB-2BB73C28A42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85012" y="4572000"/>
            <a:ext cx="2008188"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Vertical Title 21">
            <a:extLst>
              <a:ext uri="{FF2B5EF4-FFF2-40B4-BE49-F238E27FC236}">
                <a16:creationId xmlns:a16="http://schemas.microsoft.com/office/drawing/2014/main" id="{F680C471-30B0-4909-B154-BE2640835554}"/>
              </a:ext>
            </a:extLst>
          </p:cNvPr>
          <p:cNvSpPr txBox="1">
            <a:spLocks/>
          </p:cNvSpPr>
          <p:nvPr/>
        </p:nvSpPr>
        <p:spPr bwMode="auto">
          <a:xfrm>
            <a:off x="6934200" y="404813"/>
            <a:ext cx="2209800" cy="467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fontAlgn="base">
              <a:spcBef>
                <a:spcPct val="0"/>
              </a:spcBef>
              <a:spcAft>
                <a:spcPct val="0"/>
              </a:spcAft>
              <a:defRPr sz="4400">
                <a:solidFill>
                  <a:schemeClr val="tx2"/>
                </a:solidFill>
                <a:latin typeface="Times New Roman" pitchFamily="18" charset="0"/>
              </a:defRPr>
            </a:lvl6pPr>
            <a:lvl7pPr marL="914400" algn="l" rtl="0" fontAlgn="base">
              <a:spcBef>
                <a:spcPct val="0"/>
              </a:spcBef>
              <a:spcAft>
                <a:spcPct val="0"/>
              </a:spcAft>
              <a:defRPr sz="4400">
                <a:solidFill>
                  <a:schemeClr val="tx2"/>
                </a:solidFill>
                <a:latin typeface="Times New Roman" pitchFamily="18" charset="0"/>
              </a:defRPr>
            </a:lvl7pPr>
            <a:lvl8pPr marL="1371600" algn="l" rtl="0" fontAlgn="base">
              <a:spcBef>
                <a:spcPct val="0"/>
              </a:spcBef>
              <a:spcAft>
                <a:spcPct val="0"/>
              </a:spcAft>
              <a:defRPr sz="4400">
                <a:solidFill>
                  <a:schemeClr val="tx2"/>
                </a:solidFill>
                <a:latin typeface="Times New Roman" pitchFamily="18" charset="0"/>
              </a:defRPr>
            </a:lvl8pPr>
            <a:lvl9pPr marL="1828800" algn="l" rtl="0" fontAlgn="base">
              <a:spcBef>
                <a:spcPct val="0"/>
              </a:spcBef>
              <a:spcAft>
                <a:spcPct val="0"/>
              </a:spcAft>
              <a:defRPr sz="4400">
                <a:solidFill>
                  <a:schemeClr val="tx2"/>
                </a:solidFill>
                <a:latin typeface="Times New Roman" pitchFamily="18" charset="0"/>
              </a:defRPr>
            </a:lvl9pPr>
          </a:lstStyle>
          <a:p>
            <a:pPr marL="0" marR="0" lvl="0" indent="0" algn="l" defTabSz="914400" rtl="0" eaLnBrk="0" fontAlgn="base" latinLnBrk="0" hangingPunct="0">
              <a:lnSpc>
                <a:spcPts val="3900"/>
              </a:lnSpc>
              <a:spcBef>
                <a:spcPts val="0"/>
              </a:spcBef>
              <a:spcAft>
                <a:spcPct val="0"/>
              </a:spcAft>
              <a:buClrTx/>
              <a:buSzTx/>
              <a:buFontTx/>
              <a:buNone/>
              <a:tabLst/>
              <a:defRPr/>
            </a:pPr>
            <a:br>
              <a:rPr kumimoji="0" lang="en-US" sz="3111" b="0" i="0" u="none" strike="noStrike" kern="0" cap="none" spc="0" normalizeH="0" baseline="0" noProof="0" dirty="0">
                <a:ln>
                  <a:noFill/>
                </a:ln>
                <a:solidFill>
                  <a:srgbClr val="2D5CB9">
                    <a:lumMod val="60000"/>
                    <a:lumOff val="40000"/>
                  </a:srgbClr>
                </a:solidFill>
                <a:effectLst/>
                <a:uLnTx/>
                <a:uFillTx/>
                <a:latin typeface="Times New Roman"/>
                <a:ea typeface="+mj-ea"/>
                <a:cs typeface="+mj-cs"/>
              </a:rPr>
            </a:br>
            <a:r>
              <a:rPr kumimoji="0" lang="en-US" sz="2800" b="0" i="0" u="none" strike="noStrike" kern="0" cap="none" spc="0" normalizeH="0" baseline="0" noProof="0" dirty="0">
                <a:ln>
                  <a:noFill/>
                </a:ln>
                <a:solidFill>
                  <a:srgbClr val="000000"/>
                </a:solidFill>
                <a:effectLst/>
                <a:uLnTx/>
                <a:uFillTx/>
                <a:latin typeface="Arial"/>
                <a:ea typeface="+mj-ea"/>
                <a:cs typeface="+mj-cs"/>
              </a:rPr>
              <a:t>Computer Security</a:t>
            </a:r>
            <a:br>
              <a:rPr kumimoji="0" lang="en-US" sz="2800" b="0" i="0" u="none" strike="noStrike" kern="0" cap="none" spc="0" normalizeH="0" baseline="0" noProof="0" dirty="0">
                <a:ln>
                  <a:noFill/>
                </a:ln>
                <a:solidFill>
                  <a:srgbClr val="000000"/>
                </a:solidFill>
                <a:effectLst/>
                <a:uLnTx/>
                <a:uFillTx/>
                <a:latin typeface="Arial"/>
                <a:ea typeface="+mj-ea"/>
                <a:cs typeface="+mj-cs"/>
              </a:rPr>
            </a:br>
            <a:r>
              <a:rPr kumimoji="0" lang="en-US" sz="2800" b="0" i="0" u="none" strike="noStrike" kern="0" cap="none" spc="0" normalizeH="0" baseline="0" noProof="0" dirty="0">
                <a:ln>
                  <a:noFill/>
                </a:ln>
                <a:solidFill>
                  <a:srgbClr val="000000"/>
                </a:solidFill>
                <a:effectLst/>
                <a:uLnTx/>
                <a:uFillTx/>
                <a:latin typeface="Arial"/>
                <a:ea typeface="+mj-ea"/>
                <a:cs typeface="+mj-cs"/>
              </a:rPr>
              <a:t>Terminology</a:t>
            </a:r>
            <a:br>
              <a:rPr kumimoji="0" lang="en-US" sz="2667" b="0" i="0" u="none" strike="noStrike" kern="0" cap="none" spc="0" normalizeH="0" baseline="0" noProof="0" dirty="0">
                <a:ln>
                  <a:noFill/>
                </a:ln>
                <a:solidFill>
                  <a:srgbClr val="000000"/>
                </a:solidFill>
                <a:effectLst/>
                <a:uLnTx/>
                <a:uFillTx/>
                <a:latin typeface="Arial"/>
                <a:ea typeface="+mj-ea"/>
                <a:cs typeface="+mj-cs"/>
              </a:rPr>
            </a:br>
            <a:r>
              <a:rPr kumimoji="0" lang="en-US" sz="2667" b="0" i="0" u="none" strike="noStrike" kern="0" cap="none" spc="0" normalizeH="0" baseline="0" noProof="0" dirty="0">
                <a:ln>
                  <a:noFill/>
                </a:ln>
                <a:solidFill>
                  <a:srgbClr val="000000"/>
                </a:solidFill>
                <a:effectLst/>
                <a:uLnTx/>
                <a:uFillTx/>
                <a:latin typeface="Arial"/>
                <a:ea typeface="+mj-ea"/>
                <a:cs typeface="+mj-cs"/>
              </a:rPr>
              <a:t> </a:t>
            </a:r>
            <a:r>
              <a:rPr kumimoji="0" lang="en-US" sz="1778" b="0" i="0" u="none" strike="noStrike" kern="0" cap="none" spc="0" normalizeH="0" baseline="0" noProof="0" dirty="0">
                <a:ln>
                  <a:noFill/>
                </a:ln>
                <a:solidFill>
                  <a:srgbClr val="000000"/>
                </a:solidFill>
                <a:effectLst/>
                <a:uLnTx/>
                <a:uFillTx/>
                <a:latin typeface="Arial"/>
                <a:ea typeface="+mj-ea"/>
                <a:cs typeface="+mj-cs"/>
              </a:rPr>
              <a:t>RFC 4949, </a:t>
            </a:r>
            <a:r>
              <a:rPr kumimoji="0" lang="en-US" sz="1778" b="0" i="1" u="none" strike="noStrike" kern="0" cap="none" spc="0" normalizeH="0" baseline="0" noProof="0" dirty="0">
                <a:ln>
                  <a:noFill/>
                </a:ln>
                <a:solidFill>
                  <a:srgbClr val="000000"/>
                </a:solidFill>
                <a:effectLst/>
                <a:uLnTx/>
                <a:uFillTx/>
                <a:latin typeface="Arial"/>
                <a:ea typeface="+mj-ea"/>
                <a:cs typeface="+mj-cs"/>
              </a:rPr>
              <a:t>Internet Security Glossary</a:t>
            </a:r>
            <a:r>
              <a:rPr kumimoji="0" lang="en-US" sz="1778" b="0" i="0" u="none" strike="noStrike" kern="0" cap="none" spc="0" normalizeH="0" baseline="0" noProof="0" dirty="0">
                <a:ln>
                  <a:noFill/>
                </a:ln>
                <a:solidFill>
                  <a:srgbClr val="000000"/>
                </a:solidFill>
                <a:effectLst/>
                <a:uLnTx/>
                <a:uFillTx/>
                <a:latin typeface="Arial"/>
                <a:ea typeface="+mj-ea"/>
                <a:cs typeface="+mj-cs"/>
              </a:rPr>
              <a:t>, May 2000</a:t>
            </a:r>
            <a:br>
              <a:rPr kumimoji="0" lang="en-US" sz="4400" b="0" i="0" u="none" strike="noStrike" kern="0" cap="none" spc="0" normalizeH="0" baseline="0" noProof="0" dirty="0">
                <a:ln>
                  <a:noFill/>
                </a:ln>
                <a:solidFill>
                  <a:srgbClr val="000000"/>
                </a:solidFill>
                <a:effectLst/>
                <a:uLnTx/>
                <a:uFillTx/>
                <a:latin typeface="Arial"/>
                <a:ea typeface="+mj-ea"/>
                <a:cs typeface="+mj-cs"/>
              </a:rPr>
            </a:br>
            <a:endParaRPr kumimoji="0" lang="en-US" sz="4400" b="0" i="0" u="none" strike="noStrike" kern="0" cap="none" spc="0" normalizeH="0" baseline="0" noProof="0" dirty="0">
              <a:ln>
                <a:noFill/>
              </a:ln>
              <a:solidFill>
                <a:srgbClr val="000000"/>
              </a:solidFill>
              <a:effectLst/>
              <a:uLnTx/>
              <a:uFillTx/>
              <a:latin typeface="Arial"/>
              <a:ea typeface="+mj-ea"/>
              <a:cs typeface="+mj-cs"/>
            </a:endParaRPr>
          </a:p>
        </p:txBody>
      </p:sp>
    </p:spTree>
    <p:extLst>
      <p:ext uri="{BB962C8B-B14F-4D97-AF65-F5344CB8AC3E}">
        <p14:creationId xmlns:p14="http://schemas.microsoft.com/office/powerpoint/2010/main" val="20989638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Relationships among the security Concepts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47839D-A323-47F3-909F-548499399628}" type="slidenum">
              <a:rPr kumimoji="0" lang="en-US" sz="1200" b="0" i="0" u="none" strike="noStrike" kern="1200" cap="none" spc="0" normalizeH="0" baseline="0" noProof="0" smtClean="0">
                <a:ln>
                  <a:noFill/>
                </a:ln>
                <a:solidFill>
                  <a:srgbClr val="000000"/>
                </a:solidFill>
                <a:effectLst/>
                <a:uLnTx/>
                <a:uFillTx/>
                <a:latin typeface="Calibri"/>
                <a:ea typeface="+mn-ea"/>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srgbClr val="000000"/>
              </a:solidFill>
              <a:effectLst/>
              <a:uLnTx/>
              <a:uFillTx/>
              <a:latin typeface="Calibri"/>
              <a:ea typeface="+mn-ea"/>
            </a:endParaRPr>
          </a:p>
        </p:txBody>
      </p:sp>
      <p:pic>
        <p:nvPicPr>
          <p:cNvPr id="11" name="Picture 2">
            <a:extLst>
              <a:ext uri="{FF2B5EF4-FFF2-40B4-BE49-F238E27FC236}">
                <a16:creationId xmlns:a16="http://schemas.microsoft.com/office/drawing/2014/main" id="{3FD96D0A-831C-438A-9768-F9B041809A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3457"/>
          <a:stretch>
            <a:fillRect/>
          </a:stretch>
        </p:blipFill>
        <p:spPr bwMode="auto">
          <a:xfrm>
            <a:off x="612775" y="1295400"/>
            <a:ext cx="7999413" cy="550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3067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42D22342-E23C-4499-98FF-BC64E4BDB43E}"/>
              </a:ext>
            </a:extLst>
          </p:cNvPr>
          <p:cNvSpPr>
            <a:spLocks noGrp="1"/>
          </p:cNvSpPr>
          <p:nvPr>
            <p:ph type="title"/>
          </p:nvPr>
        </p:nvSpPr>
        <p:spPr/>
        <p:txBody>
          <a:bodyPr/>
          <a:lstStyle/>
          <a:p>
            <a:r>
              <a:rPr lang="en-US" altLang="en-US" dirty="0"/>
              <a:t>Security Threats / Attacks</a:t>
            </a:r>
          </a:p>
        </p:txBody>
      </p:sp>
      <p:pic>
        <p:nvPicPr>
          <p:cNvPr id="20483" name="Picture 4" descr=" Picture 4                                                      00000002JAC-HG4                        ABA78158:">
            <a:extLst>
              <a:ext uri="{FF2B5EF4-FFF2-40B4-BE49-F238E27FC236}">
                <a16:creationId xmlns:a16="http://schemas.microsoft.com/office/drawing/2014/main" id="{3515302F-59D8-4F1E-B7D4-8DA3B01DF7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175242"/>
            <a:ext cx="7647549" cy="5670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880162CC-24E3-4B11-B166-D82C25D0A637}"/>
              </a:ext>
            </a:extLst>
          </p:cNvPr>
          <p:cNvSpPr txBox="1"/>
          <p:nvPr/>
        </p:nvSpPr>
        <p:spPr>
          <a:xfrm>
            <a:off x="228600" y="1110567"/>
            <a:ext cx="2971800" cy="646331"/>
          </a:xfrm>
          <a:prstGeom prst="rect">
            <a:avLst/>
          </a:prstGeom>
          <a:noFill/>
        </p:spPr>
        <p:txBody>
          <a:bodyPr wrap="square" rtlCol="0">
            <a:spAutoFit/>
          </a:bodyPr>
          <a:lstStyle/>
          <a:p>
            <a:r>
              <a:rPr lang="en-US" dirty="0">
                <a:solidFill>
                  <a:srgbClr val="C00000"/>
                </a:solidFill>
              </a:rPr>
              <a:t>Which one is an attack on </a:t>
            </a:r>
            <a:r>
              <a:rPr lang="en-US" b="1" dirty="0">
                <a:solidFill>
                  <a:srgbClr val="C00000"/>
                </a:solidFill>
              </a:rPr>
              <a:t>availability</a:t>
            </a:r>
            <a:r>
              <a:rPr lang="en-US" dirty="0">
                <a:solidFill>
                  <a:srgbClr val="C00000"/>
                </a:solidFill>
              </a:rPr>
              <a:t>?</a:t>
            </a:r>
          </a:p>
        </p:txBody>
      </p:sp>
      <p:sp>
        <p:nvSpPr>
          <p:cNvPr id="7" name="文本框 6">
            <a:extLst>
              <a:ext uri="{FF2B5EF4-FFF2-40B4-BE49-F238E27FC236}">
                <a16:creationId xmlns:a16="http://schemas.microsoft.com/office/drawing/2014/main" id="{502EBED2-32DF-4A70-979D-6D324908E066}"/>
              </a:ext>
            </a:extLst>
          </p:cNvPr>
          <p:cNvSpPr txBox="1"/>
          <p:nvPr/>
        </p:nvSpPr>
        <p:spPr>
          <a:xfrm>
            <a:off x="304800" y="5682758"/>
            <a:ext cx="1600200" cy="369332"/>
          </a:xfrm>
          <a:prstGeom prst="rect">
            <a:avLst/>
          </a:prstGeom>
          <a:noFill/>
        </p:spPr>
        <p:txBody>
          <a:bodyPr wrap="square">
            <a:spAutoFit/>
          </a:bodyPr>
          <a:lstStyle/>
          <a:p>
            <a:r>
              <a:rPr lang="en-US" altLang="zh-CN" dirty="0">
                <a:solidFill>
                  <a:srgbClr val="FF0000"/>
                </a:solidFill>
              </a:rPr>
              <a:t>replay attack </a:t>
            </a:r>
            <a:endParaRPr lang="zh-CN" altLang="en-US" dirty="0">
              <a:solidFill>
                <a:srgbClr val="FF0000"/>
              </a:solidFill>
            </a:endParaRPr>
          </a:p>
        </p:txBody>
      </p:sp>
      <p:sp>
        <p:nvSpPr>
          <p:cNvPr id="9" name="文本框 8">
            <a:extLst>
              <a:ext uri="{FF2B5EF4-FFF2-40B4-BE49-F238E27FC236}">
                <a16:creationId xmlns:a16="http://schemas.microsoft.com/office/drawing/2014/main" id="{761ACFB8-1BD2-4CC4-9FDB-007B828314E5}"/>
              </a:ext>
            </a:extLst>
          </p:cNvPr>
          <p:cNvSpPr txBox="1"/>
          <p:nvPr/>
        </p:nvSpPr>
        <p:spPr>
          <a:xfrm>
            <a:off x="193431" y="6116765"/>
            <a:ext cx="1143000" cy="369332"/>
          </a:xfrm>
          <a:prstGeom prst="rect">
            <a:avLst/>
          </a:prstGeom>
          <a:noFill/>
        </p:spPr>
        <p:txBody>
          <a:bodyPr wrap="square">
            <a:spAutoFit/>
          </a:bodyPr>
          <a:lstStyle/>
          <a:p>
            <a:r>
              <a:rPr lang="en-US" altLang="zh-CN" dirty="0">
                <a:solidFill>
                  <a:srgbClr val="FF0000"/>
                </a:solidFill>
              </a:rPr>
              <a:t>alteration</a:t>
            </a:r>
            <a:endParaRPr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dirty="0">
                <a:latin typeface="Calibri" charset="0"/>
              </a:rPr>
              <a:t>Types of Attacks</a:t>
            </a:r>
          </a:p>
        </p:txBody>
      </p:sp>
      <p:sp>
        <p:nvSpPr>
          <p:cNvPr id="20486" name="Rectangle 3"/>
          <p:cNvSpPr>
            <a:spLocks noGrp="1" noChangeArrowheads="1"/>
          </p:cNvSpPr>
          <p:nvPr>
            <p:ph idx="1"/>
          </p:nvPr>
        </p:nvSpPr>
        <p:spPr>
          <a:xfrm>
            <a:off x="685800" y="1447800"/>
            <a:ext cx="8077200" cy="4800600"/>
          </a:xfrm>
        </p:spPr>
        <p:txBody>
          <a:bodyPr>
            <a:normAutofit/>
          </a:bodyPr>
          <a:lstStyle/>
          <a:p>
            <a:pPr eaLnBrk="1" hangingPunct="1">
              <a:lnSpc>
                <a:spcPct val="90000"/>
              </a:lnSpc>
            </a:pPr>
            <a:r>
              <a:rPr lang="en-US" dirty="0">
                <a:latin typeface="Calibri" charset="0"/>
              </a:rPr>
              <a:t>Computer security</a:t>
            </a:r>
          </a:p>
          <a:p>
            <a:pPr lvl="1" eaLnBrk="1" hangingPunct="1">
              <a:lnSpc>
                <a:spcPct val="90000"/>
              </a:lnSpc>
            </a:pPr>
            <a:r>
              <a:rPr lang="en-US" dirty="0">
                <a:solidFill>
                  <a:srgbClr val="0000FF"/>
                </a:solidFill>
                <a:latin typeface="Calibri" charset="0"/>
              </a:rPr>
              <a:t>Active attacks</a:t>
            </a:r>
            <a:r>
              <a:rPr lang="en-US" dirty="0">
                <a:latin typeface="Calibri" charset="0"/>
              </a:rPr>
              <a:t> – alter or affect</a:t>
            </a:r>
          </a:p>
          <a:p>
            <a:pPr lvl="1" eaLnBrk="1" hangingPunct="1">
              <a:lnSpc>
                <a:spcPct val="90000"/>
              </a:lnSpc>
            </a:pPr>
            <a:r>
              <a:rPr lang="en-US" dirty="0">
                <a:solidFill>
                  <a:srgbClr val="0000FF"/>
                </a:solidFill>
                <a:latin typeface="Calibri" charset="0"/>
              </a:rPr>
              <a:t>Passive attacks</a:t>
            </a:r>
            <a:r>
              <a:rPr lang="en-US" dirty="0">
                <a:latin typeface="Calibri" charset="0"/>
              </a:rPr>
              <a:t> – learn but not affect</a:t>
            </a:r>
          </a:p>
        </p:txBody>
      </p:sp>
      <p:sp>
        <p:nvSpPr>
          <p:cNvPr id="33798" name="Slide Number Placeholder 5"/>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rgbClr val="FF3300"/>
                </a:solidFill>
                <a:latin typeface="Tahoma" charset="0"/>
                <a:ea typeface="ＭＳ Ｐゴシック" charset="0"/>
              </a:defRPr>
            </a:lvl1pPr>
            <a:lvl2pPr marL="742950" indent="-285750" eaLnBrk="0" hangingPunct="0">
              <a:defRPr sz="2400">
                <a:solidFill>
                  <a:srgbClr val="FF3300"/>
                </a:solidFill>
                <a:latin typeface="Tahoma" charset="0"/>
                <a:ea typeface="ＭＳ Ｐゴシック" charset="0"/>
              </a:defRPr>
            </a:lvl2pPr>
            <a:lvl3pPr marL="1143000" indent="-228600" eaLnBrk="0" hangingPunct="0">
              <a:defRPr sz="2400">
                <a:solidFill>
                  <a:srgbClr val="FF3300"/>
                </a:solidFill>
                <a:latin typeface="Tahoma" charset="0"/>
                <a:ea typeface="ＭＳ Ｐゴシック" charset="0"/>
              </a:defRPr>
            </a:lvl3pPr>
            <a:lvl4pPr marL="1600200" indent="-228600" eaLnBrk="0" hangingPunct="0">
              <a:defRPr sz="2400">
                <a:solidFill>
                  <a:srgbClr val="FF3300"/>
                </a:solidFill>
                <a:latin typeface="Tahoma" charset="0"/>
                <a:ea typeface="ＭＳ Ｐゴシック" charset="0"/>
              </a:defRPr>
            </a:lvl4pPr>
            <a:lvl5pPr marL="2057400" indent="-228600" eaLnBrk="0" hangingPunct="0">
              <a:defRPr sz="2400">
                <a:solidFill>
                  <a:srgbClr val="FF3300"/>
                </a:solidFill>
                <a:latin typeface="Tahoma" charset="0"/>
                <a:ea typeface="ＭＳ Ｐゴシック" charset="0"/>
              </a:defRPr>
            </a:lvl5pPr>
            <a:lvl6pPr marL="2514600" indent="-228600" algn="r" eaLnBrk="0" fontAlgn="base" hangingPunct="0">
              <a:spcBef>
                <a:spcPct val="0"/>
              </a:spcBef>
              <a:spcAft>
                <a:spcPct val="0"/>
              </a:spcAft>
              <a:defRPr sz="2400">
                <a:solidFill>
                  <a:srgbClr val="FF3300"/>
                </a:solidFill>
                <a:latin typeface="Tahoma" charset="0"/>
                <a:ea typeface="ＭＳ Ｐゴシック" charset="0"/>
              </a:defRPr>
            </a:lvl6pPr>
            <a:lvl7pPr marL="2971800" indent="-228600" algn="r" eaLnBrk="0" fontAlgn="base" hangingPunct="0">
              <a:spcBef>
                <a:spcPct val="0"/>
              </a:spcBef>
              <a:spcAft>
                <a:spcPct val="0"/>
              </a:spcAft>
              <a:defRPr sz="2400">
                <a:solidFill>
                  <a:srgbClr val="FF3300"/>
                </a:solidFill>
                <a:latin typeface="Tahoma" charset="0"/>
                <a:ea typeface="ＭＳ Ｐゴシック" charset="0"/>
              </a:defRPr>
            </a:lvl7pPr>
            <a:lvl8pPr marL="3429000" indent="-228600" algn="r" eaLnBrk="0" fontAlgn="base" hangingPunct="0">
              <a:spcBef>
                <a:spcPct val="0"/>
              </a:spcBef>
              <a:spcAft>
                <a:spcPct val="0"/>
              </a:spcAft>
              <a:defRPr sz="2400">
                <a:solidFill>
                  <a:srgbClr val="FF3300"/>
                </a:solidFill>
                <a:latin typeface="Tahoma" charset="0"/>
                <a:ea typeface="ＭＳ Ｐゴシック" charset="0"/>
              </a:defRPr>
            </a:lvl8pPr>
            <a:lvl9pPr marL="3886200" indent="-228600" algn="r" eaLnBrk="0" fontAlgn="base" hangingPunct="0">
              <a:spcBef>
                <a:spcPct val="0"/>
              </a:spcBef>
              <a:spcAft>
                <a:spcPct val="0"/>
              </a:spcAft>
              <a:defRPr sz="2400">
                <a:solidFill>
                  <a:srgbClr val="FF3300"/>
                </a:solidFill>
                <a:latin typeface="Tahoma"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55D17-B697-9E40-B246-786A31C7927F}" type="slidenum">
              <a:rPr kumimoji="0" lang="en-US" sz="1400" b="0" i="0" u="none" strike="noStrike" kern="1200" cap="none" spc="0" normalizeH="0" baseline="0" noProof="0">
                <a:ln>
                  <a:noFill/>
                </a:ln>
                <a:solidFill>
                  <a:srgbClr val="000000"/>
                </a:solidFill>
                <a:effectLst/>
                <a:uLnTx/>
                <a:uFillTx/>
                <a:latin typeface="Tahoma"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400" b="0" i="0" u="none" strike="noStrike" kern="1200" cap="none" spc="0" normalizeH="0" baseline="0" noProof="0">
              <a:ln>
                <a:noFill/>
              </a:ln>
              <a:solidFill>
                <a:srgbClr val="000000"/>
              </a:solidFill>
              <a:effectLst/>
              <a:uLnTx/>
              <a:uFillTx/>
              <a:latin typeface="Tahoma" charset="0"/>
              <a:ea typeface="ＭＳ Ｐゴシック" charset="0"/>
            </a:endParaRPr>
          </a:p>
        </p:txBody>
      </p:sp>
      <p:pic>
        <p:nvPicPr>
          <p:cNvPr id="5" name="Picture 4" descr=" Picture 4                                                      00000002JAC-HG4                        ABA78158:">
            <a:extLst>
              <a:ext uri="{FF2B5EF4-FFF2-40B4-BE49-F238E27FC236}">
                <a16:creationId xmlns:a16="http://schemas.microsoft.com/office/drawing/2014/main" id="{6C575193-103E-4602-8862-3BFD9541F9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059" r="25882" b="71729"/>
          <a:stretch/>
        </p:blipFill>
        <p:spPr bwMode="auto">
          <a:xfrm>
            <a:off x="1600200" y="3403600"/>
            <a:ext cx="5181600" cy="2307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12015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444500" y="76200"/>
            <a:ext cx="8229600" cy="647700"/>
          </a:xfrm>
        </p:spPr>
        <p:txBody>
          <a:bodyPr>
            <a:normAutofit fontScale="90000"/>
          </a:bodyPr>
          <a:lstStyle/>
          <a:p>
            <a:pPr eaLnBrk="1" hangingPunct="1"/>
            <a:r>
              <a:rPr lang="en-US" dirty="0">
                <a:latin typeface="Calibri" charset="0"/>
              </a:rPr>
              <a:t>Passive Attacks</a:t>
            </a:r>
          </a:p>
        </p:txBody>
      </p:sp>
      <p:sp>
        <p:nvSpPr>
          <p:cNvPr id="33798" name="Slide Number Placeholder 5"/>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rgbClr val="FF3300"/>
                </a:solidFill>
                <a:latin typeface="Tahoma" charset="0"/>
                <a:ea typeface="ＭＳ Ｐゴシック" charset="0"/>
              </a:defRPr>
            </a:lvl1pPr>
            <a:lvl2pPr marL="742950" indent="-285750" eaLnBrk="0" hangingPunct="0">
              <a:defRPr sz="2400">
                <a:solidFill>
                  <a:srgbClr val="FF3300"/>
                </a:solidFill>
                <a:latin typeface="Tahoma" charset="0"/>
                <a:ea typeface="ＭＳ Ｐゴシック" charset="0"/>
              </a:defRPr>
            </a:lvl2pPr>
            <a:lvl3pPr marL="1143000" indent="-228600" eaLnBrk="0" hangingPunct="0">
              <a:defRPr sz="2400">
                <a:solidFill>
                  <a:srgbClr val="FF3300"/>
                </a:solidFill>
                <a:latin typeface="Tahoma" charset="0"/>
                <a:ea typeface="ＭＳ Ｐゴシック" charset="0"/>
              </a:defRPr>
            </a:lvl3pPr>
            <a:lvl4pPr marL="1600200" indent="-228600" eaLnBrk="0" hangingPunct="0">
              <a:defRPr sz="2400">
                <a:solidFill>
                  <a:srgbClr val="FF3300"/>
                </a:solidFill>
                <a:latin typeface="Tahoma" charset="0"/>
                <a:ea typeface="ＭＳ Ｐゴシック" charset="0"/>
              </a:defRPr>
            </a:lvl4pPr>
            <a:lvl5pPr marL="2057400" indent="-228600" eaLnBrk="0" hangingPunct="0">
              <a:defRPr sz="2400">
                <a:solidFill>
                  <a:srgbClr val="FF3300"/>
                </a:solidFill>
                <a:latin typeface="Tahoma" charset="0"/>
                <a:ea typeface="ＭＳ Ｐゴシック" charset="0"/>
              </a:defRPr>
            </a:lvl5pPr>
            <a:lvl6pPr marL="2514600" indent="-228600" algn="r" eaLnBrk="0" fontAlgn="base" hangingPunct="0">
              <a:spcBef>
                <a:spcPct val="0"/>
              </a:spcBef>
              <a:spcAft>
                <a:spcPct val="0"/>
              </a:spcAft>
              <a:defRPr sz="2400">
                <a:solidFill>
                  <a:srgbClr val="FF3300"/>
                </a:solidFill>
                <a:latin typeface="Tahoma" charset="0"/>
                <a:ea typeface="ＭＳ Ｐゴシック" charset="0"/>
              </a:defRPr>
            </a:lvl6pPr>
            <a:lvl7pPr marL="2971800" indent="-228600" algn="r" eaLnBrk="0" fontAlgn="base" hangingPunct="0">
              <a:spcBef>
                <a:spcPct val="0"/>
              </a:spcBef>
              <a:spcAft>
                <a:spcPct val="0"/>
              </a:spcAft>
              <a:defRPr sz="2400">
                <a:solidFill>
                  <a:srgbClr val="FF3300"/>
                </a:solidFill>
                <a:latin typeface="Tahoma" charset="0"/>
                <a:ea typeface="ＭＳ Ｐゴシック" charset="0"/>
              </a:defRPr>
            </a:lvl7pPr>
            <a:lvl8pPr marL="3429000" indent="-228600" algn="r" eaLnBrk="0" fontAlgn="base" hangingPunct="0">
              <a:spcBef>
                <a:spcPct val="0"/>
              </a:spcBef>
              <a:spcAft>
                <a:spcPct val="0"/>
              </a:spcAft>
              <a:defRPr sz="2400">
                <a:solidFill>
                  <a:srgbClr val="FF3300"/>
                </a:solidFill>
                <a:latin typeface="Tahoma" charset="0"/>
                <a:ea typeface="ＭＳ Ｐゴシック" charset="0"/>
              </a:defRPr>
            </a:lvl8pPr>
            <a:lvl9pPr marL="3886200" indent="-228600" algn="r" eaLnBrk="0" fontAlgn="base" hangingPunct="0">
              <a:spcBef>
                <a:spcPct val="0"/>
              </a:spcBef>
              <a:spcAft>
                <a:spcPct val="0"/>
              </a:spcAft>
              <a:defRPr sz="2400">
                <a:solidFill>
                  <a:srgbClr val="FF3300"/>
                </a:solidFill>
                <a:latin typeface="Tahoma"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55D17-B697-9E40-B246-786A31C7927F}" type="slidenum">
              <a:rPr kumimoji="0" lang="en-US" sz="1400" b="0" i="0" u="none" strike="noStrike" kern="1200" cap="none" spc="0" normalizeH="0" baseline="0" noProof="0">
                <a:ln>
                  <a:noFill/>
                </a:ln>
                <a:solidFill>
                  <a:srgbClr val="000000"/>
                </a:solidFill>
                <a:effectLst/>
                <a:uLnTx/>
                <a:uFillTx/>
                <a:latin typeface="Tahoma"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400" b="0" i="0" u="none" strike="noStrike" kern="1200" cap="none" spc="0" normalizeH="0" baseline="0" noProof="0">
              <a:ln>
                <a:noFill/>
              </a:ln>
              <a:solidFill>
                <a:srgbClr val="000000"/>
              </a:solidFill>
              <a:effectLst/>
              <a:uLnTx/>
              <a:uFillTx/>
              <a:latin typeface="Tahoma" charset="0"/>
              <a:ea typeface="ＭＳ Ｐゴシック" charset="0"/>
            </a:endParaRPr>
          </a:p>
        </p:txBody>
      </p:sp>
      <p:pic>
        <p:nvPicPr>
          <p:cNvPr id="10" name="Picture 2">
            <a:extLst>
              <a:ext uri="{FF2B5EF4-FFF2-40B4-BE49-F238E27FC236}">
                <a16:creationId xmlns:a16="http://schemas.microsoft.com/office/drawing/2014/main" id="{C1382C8F-575C-4DF1-A0BE-7C267419D999}"/>
              </a:ext>
            </a:extLst>
          </p:cNvPr>
          <p:cNvPicPr>
            <a:picLocks noChangeAspect="1"/>
          </p:cNvPicPr>
          <p:nvPr/>
        </p:nvPicPr>
        <p:blipFill rotWithShape="1">
          <a:blip r:embed="rId3">
            <a:extLst>
              <a:ext uri="{28A0092B-C50C-407E-A947-70E740481C1C}">
                <a14:useLocalDpi xmlns:a14="http://schemas.microsoft.com/office/drawing/2010/main" val="0"/>
              </a:ext>
            </a:extLst>
          </a:blip>
          <a:srcRect l="6210" t="2115" r="3594" b="5460"/>
          <a:stretch/>
        </p:blipFill>
        <p:spPr bwMode="auto">
          <a:xfrm>
            <a:off x="2179196" y="782515"/>
            <a:ext cx="4547016" cy="6029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F12FB1FA-3B28-43BD-95BA-7E6FCD11F1E5}"/>
              </a:ext>
            </a:extLst>
          </p:cNvPr>
          <p:cNvSpPr/>
          <p:nvPr/>
        </p:nvSpPr>
        <p:spPr>
          <a:xfrm>
            <a:off x="6964804" y="1905000"/>
            <a:ext cx="1220655" cy="369332"/>
          </a:xfrm>
          <a:prstGeom prst="rect">
            <a:avLst/>
          </a:prstGeom>
        </p:spPr>
        <p:txBody>
          <a:bodyPr wrap="none">
            <a:spAutoFit/>
          </a:bodyPr>
          <a:lstStyle/>
          <a:p>
            <a:r>
              <a:rPr lang="en-US" dirty="0">
                <a:solidFill>
                  <a:srgbClr val="C00000"/>
                </a:solidFill>
              </a:rPr>
              <a:t>Eavesdrop</a:t>
            </a:r>
          </a:p>
        </p:txBody>
      </p:sp>
      <p:sp>
        <p:nvSpPr>
          <p:cNvPr id="12" name="Rectangle 11">
            <a:extLst>
              <a:ext uri="{FF2B5EF4-FFF2-40B4-BE49-F238E27FC236}">
                <a16:creationId xmlns:a16="http://schemas.microsoft.com/office/drawing/2014/main" id="{8A7FC5A2-04DC-4EB8-934C-2B400F1E6DD8}"/>
              </a:ext>
            </a:extLst>
          </p:cNvPr>
          <p:cNvSpPr/>
          <p:nvPr/>
        </p:nvSpPr>
        <p:spPr>
          <a:xfrm>
            <a:off x="6964804" y="4942443"/>
            <a:ext cx="1004699" cy="369332"/>
          </a:xfrm>
          <a:prstGeom prst="rect">
            <a:avLst/>
          </a:prstGeom>
        </p:spPr>
        <p:txBody>
          <a:bodyPr wrap="none">
            <a:spAutoFit/>
          </a:bodyPr>
          <a:lstStyle/>
          <a:p>
            <a:r>
              <a:rPr lang="en-US" dirty="0">
                <a:solidFill>
                  <a:srgbClr val="C00000"/>
                </a:solidFill>
              </a:rPr>
              <a:t>Analysis</a:t>
            </a:r>
          </a:p>
        </p:txBody>
      </p:sp>
      <p:sp>
        <p:nvSpPr>
          <p:cNvPr id="6" name="Rectangle 5">
            <a:extLst>
              <a:ext uri="{FF2B5EF4-FFF2-40B4-BE49-F238E27FC236}">
                <a16:creationId xmlns:a16="http://schemas.microsoft.com/office/drawing/2014/main" id="{03248EC5-97BD-43BC-9714-0A622B3DA79A}"/>
              </a:ext>
            </a:extLst>
          </p:cNvPr>
          <p:cNvSpPr/>
          <p:nvPr/>
        </p:nvSpPr>
        <p:spPr>
          <a:xfrm>
            <a:off x="383708" y="3576814"/>
            <a:ext cx="1700209" cy="400110"/>
          </a:xfrm>
          <a:prstGeom prst="rect">
            <a:avLst/>
          </a:prstGeom>
        </p:spPr>
        <p:txBody>
          <a:bodyPr wrap="none">
            <a:spAutoFit/>
          </a:bodyPr>
          <a:lstStyle/>
          <a:p>
            <a:r>
              <a:rPr lang="en-US" sz="2000" b="1" dirty="0">
                <a:solidFill>
                  <a:srgbClr val="C00000"/>
                </a:solidFill>
              </a:rPr>
              <a:t>interception </a:t>
            </a:r>
          </a:p>
        </p:txBody>
      </p:sp>
    </p:spTree>
    <p:extLst>
      <p:ext uri="{BB962C8B-B14F-4D97-AF65-F5344CB8AC3E}">
        <p14:creationId xmlns:p14="http://schemas.microsoft.com/office/powerpoint/2010/main" val="2843569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444500" y="76200"/>
            <a:ext cx="8229600" cy="647700"/>
          </a:xfrm>
        </p:spPr>
        <p:txBody>
          <a:bodyPr>
            <a:normAutofit fontScale="90000"/>
          </a:bodyPr>
          <a:lstStyle/>
          <a:p>
            <a:pPr eaLnBrk="1" hangingPunct="1"/>
            <a:r>
              <a:rPr lang="en-US" dirty="0">
                <a:latin typeface="Calibri" charset="0"/>
              </a:rPr>
              <a:t>Active Attacks (1)</a:t>
            </a:r>
          </a:p>
        </p:txBody>
      </p:sp>
      <p:sp>
        <p:nvSpPr>
          <p:cNvPr id="33798" name="Slide Number Placeholder 5"/>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rgbClr val="FF3300"/>
                </a:solidFill>
                <a:latin typeface="Tahoma" charset="0"/>
                <a:ea typeface="ＭＳ Ｐゴシック" charset="0"/>
              </a:defRPr>
            </a:lvl1pPr>
            <a:lvl2pPr marL="742950" indent="-285750" eaLnBrk="0" hangingPunct="0">
              <a:defRPr sz="2400">
                <a:solidFill>
                  <a:srgbClr val="FF3300"/>
                </a:solidFill>
                <a:latin typeface="Tahoma" charset="0"/>
                <a:ea typeface="ＭＳ Ｐゴシック" charset="0"/>
              </a:defRPr>
            </a:lvl2pPr>
            <a:lvl3pPr marL="1143000" indent="-228600" eaLnBrk="0" hangingPunct="0">
              <a:defRPr sz="2400">
                <a:solidFill>
                  <a:srgbClr val="FF3300"/>
                </a:solidFill>
                <a:latin typeface="Tahoma" charset="0"/>
                <a:ea typeface="ＭＳ Ｐゴシック" charset="0"/>
              </a:defRPr>
            </a:lvl3pPr>
            <a:lvl4pPr marL="1600200" indent="-228600" eaLnBrk="0" hangingPunct="0">
              <a:defRPr sz="2400">
                <a:solidFill>
                  <a:srgbClr val="FF3300"/>
                </a:solidFill>
                <a:latin typeface="Tahoma" charset="0"/>
                <a:ea typeface="ＭＳ Ｐゴシック" charset="0"/>
              </a:defRPr>
            </a:lvl4pPr>
            <a:lvl5pPr marL="2057400" indent="-228600" eaLnBrk="0" hangingPunct="0">
              <a:defRPr sz="2400">
                <a:solidFill>
                  <a:srgbClr val="FF3300"/>
                </a:solidFill>
                <a:latin typeface="Tahoma" charset="0"/>
                <a:ea typeface="ＭＳ Ｐゴシック" charset="0"/>
              </a:defRPr>
            </a:lvl5pPr>
            <a:lvl6pPr marL="2514600" indent="-228600" algn="r" eaLnBrk="0" fontAlgn="base" hangingPunct="0">
              <a:spcBef>
                <a:spcPct val="0"/>
              </a:spcBef>
              <a:spcAft>
                <a:spcPct val="0"/>
              </a:spcAft>
              <a:defRPr sz="2400">
                <a:solidFill>
                  <a:srgbClr val="FF3300"/>
                </a:solidFill>
                <a:latin typeface="Tahoma" charset="0"/>
                <a:ea typeface="ＭＳ Ｐゴシック" charset="0"/>
              </a:defRPr>
            </a:lvl6pPr>
            <a:lvl7pPr marL="2971800" indent="-228600" algn="r" eaLnBrk="0" fontAlgn="base" hangingPunct="0">
              <a:spcBef>
                <a:spcPct val="0"/>
              </a:spcBef>
              <a:spcAft>
                <a:spcPct val="0"/>
              </a:spcAft>
              <a:defRPr sz="2400">
                <a:solidFill>
                  <a:srgbClr val="FF3300"/>
                </a:solidFill>
                <a:latin typeface="Tahoma" charset="0"/>
                <a:ea typeface="ＭＳ Ｐゴシック" charset="0"/>
              </a:defRPr>
            </a:lvl7pPr>
            <a:lvl8pPr marL="3429000" indent="-228600" algn="r" eaLnBrk="0" fontAlgn="base" hangingPunct="0">
              <a:spcBef>
                <a:spcPct val="0"/>
              </a:spcBef>
              <a:spcAft>
                <a:spcPct val="0"/>
              </a:spcAft>
              <a:defRPr sz="2400">
                <a:solidFill>
                  <a:srgbClr val="FF3300"/>
                </a:solidFill>
                <a:latin typeface="Tahoma" charset="0"/>
                <a:ea typeface="ＭＳ Ｐゴシック" charset="0"/>
              </a:defRPr>
            </a:lvl8pPr>
            <a:lvl9pPr marL="3886200" indent="-228600" algn="r" eaLnBrk="0" fontAlgn="base" hangingPunct="0">
              <a:spcBef>
                <a:spcPct val="0"/>
              </a:spcBef>
              <a:spcAft>
                <a:spcPct val="0"/>
              </a:spcAft>
              <a:defRPr sz="2400">
                <a:solidFill>
                  <a:srgbClr val="FF3300"/>
                </a:solidFill>
                <a:latin typeface="Tahoma"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55D17-B697-9E40-B246-786A31C7927F}" type="slidenum">
              <a:rPr kumimoji="0" lang="en-US" sz="1400" b="0" i="0" u="none" strike="noStrike" kern="1200" cap="none" spc="0" normalizeH="0" baseline="0" noProof="0">
                <a:ln>
                  <a:noFill/>
                </a:ln>
                <a:solidFill>
                  <a:srgbClr val="000000"/>
                </a:solidFill>
                <a:effectLst/>
                <a:uLnTx/>
                <a:uFillTx/>
                <a:latin typeface="Tahoma"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400" b="0" i="0" u="none" strike="noStrike" kern="1200" cap="none" spc="0" normalizeH="0" baseline="0" noProof="0">
              <a:ln>
                <a:noFill/>
              </a:ln>
              <a:solidFill>
                <a:srgbClr val="000000"/>
              </a:solidFill>
              <a:effectLst/>
              <a:uLnTx/>
              <a:uFillTx/>
              <a:latin typeface="Tahoma" charset="0"/>
              <a:ea typeface="ＭＳ Ｐゴシック" charset="0"/>
            </a:endParaRPr>
          </a:p>
        </p:txBody>
      </p:sp>
      <p:pic>
        <p:nvPicPr>
          <p:cNvPr id="5" name="Picture 2">
            <a:extLst>
              <a:ext uri="{FF2B5EF4-FFF2-40B4-BE49-F238E27FC236}">
                <a16:creationId xmlns:a16="http://schemas.microsoft.com/office/drawing/2014/main" id="{65245566-7476-4D7C-B25D-0C9C3E4C44E8}"/>
              </a:ext>
            </a:extLst>
          </p:cNvPr>
          <p:cNvPicPr>
            <a:picLocks noChangeAspect="1"/>
          </p:cNvPicPr>
          <p:nvPr/>
        </p:nvPicPr>
        <p:blipFill rotWithShape="1">
          <a:blip r:embed="rId3">
            <a:extLst>
              <a:ext uri="{28A0092B-C50C-407E-A947-70E740481C1C}">
                <a14:useLocalDpi xmlns:a14="http://schemas.microsoft.com/office/drawing/2010/main" val="0"/>
              </a:ext>
            </a:extLst>
          </a:blip>
          <a:srcRect l="6128" t="2115" r="3676" b="8491"/>
          <a:stretch/>
        </p:blipFill>
        <p:spPr bwMode="auto">
          <a:xfrm>
            <a:off x="2209800" y="644388"/>
            <a:ext cx="4800600" cy="6157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26929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444500" y="76200"/>
            <a:ext cx="8229600" cy="647700"/>
          </a:xfrm>
        </p:spPr>
        <p:txBody>
          <a:bodyPr>
            <a:normAutofit fontScale="90000"/>
          </a:bodyPr>
          <a:lstStyle/>
          <a:p>
            <a:pPr eaLnBrk="1" hangingPunct="1"/>
            <a:r>
              <a:rPr lang="en-US" dirty="0">
                <a:latin typeface="Calibri" charset="0"/>
              </a:rPr>
              <a:t>Active Attacks (2)</a:t>
            </a:r>
          </a:p>
        </p:txBody>
      </p:sp>
      <p:sp>
        <p:nvSpPr>
          <p:cNvPr id="33798" name="Slide Number Placeholder 5"/>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rgbClr val="FF3300"/>
                </a:solidFill>
                <a:latin typeface="Tahoma" charset="0"/>
                <a:ea typeface="ＭＳ Ｐゴシック" charset="0"/>
              </a:defRPr>
            </a:lvl1pPr>
            <a:lvl2pPr marL="742950" indent="-285750" eaLnBrk="0" hangingPunct="0">
              <a:defRPr sz="2400">
                <a:solidFill>
                  <a:srgbClr val="FF3300"/>
                </a:solidFill>
                <a:latin typeface="Tahoma" charset="0"/>
                <a:ea typeface="ＭＳ Ｐゴシック" charset="0"/>
              </a:defRPr>
            </a:lvl2pPr>
            <a:lvl3pPr marL="1143000" indent="-228600" eaLnBrk="0" hangingPunct="0">
              <a:defRPr sz="2400">
                <a:solidFill>
                  <a:srgbClr val="FF3300"/>
                </a:solidFill>
                <a:latin typeface="Tahoma" charset="0"/>
                <a:ea typeface="ＭＳ Ｐゴシック" charset="0"/>
              </a:defRPr>
            </a:lvl3pPr>
            <a:lvl4pPr marL="1600200" indent="-228600" eaLnBrk="0" hangingPunct="0">
              <a:defRPr sz="2400">
                <a:solidFill>
                  <a:srgbClr val="FF3300"/>
                </a:solidFill>
                <a:latin typeface="Tahoma" charset="0"/>
                <a:ea typeface="ＭＳ Ｐゴシック" charset="0"/>
              </a:defRPr>
            </a:lvl4pPr>
            <a:lvl5pPr marL="2057400" indent="-228600" eaLnBrk="0" hangingPunct="0">
              <a:defRPr sz="2400">
                <a:solidFill>
                  <a:srgbClr val="FF3300"/>
                </a:solidFill>
                <a:latin typeface="Tahoma" charset="0"/>
                <a:ea typeface="ＭＳ Ｐゴシック" charset="0"/>
              </a:defRPr>
            </a:lvl5pPr>
            <a:lvl6pPr marL="2514600" indent="-228600" algn="r" eaLnBrk="0" fontAlgn="base" hangingPunct="0">
              <a:spcBef>
                <a:spcPct val="0"/>
              </a:spcBef>
              <a:spcAft>
                <a:spcPct val="0"/>
              </a:spcAft>
              <a:defRPr sz="2400">
                <a:solidFill>
                  <a:srgbClr val="FF3300"/>
                </a:solidFill>
                <a:latin typeface="Tahoma" charset="0"/>
                <a:ea typeface="ＭＳ Ｐゴシック" charset="0"/>
              </a:defRPr>
            </a:lvl6pPr>
            <a:lvl7pPr marL="2971800" indent="-228600" algn="r" eaLnBrk="0" fontAlgn="base" hangingPunct="0">
              <a:spcBef>
                <a:spcPct val="0"/>
              </a:spcBef>
              <a:spcAft>
                <a:spcPct val="0"/>
              </a:spcAft>
              <a:defRPr sz="2400">
                <a:solidFill>
                  <a:srgbClr val="FF3300"/>
                </a:solidFill>
                <a:latin typeface="Tahoma" charset="0"/>
                <a:ea typeface="ＭＳ Ｐゴシック" charset="0"/>
              </a:defRPr>
            </a:lvl7pPr>
            <a:lvl8pPr marL="3429000" indent="-228600" algn="r" eaLnBrk="0" fontAlgn="base" hangingPunct="0">
              <a:spcBef>
                <a:spcPct val="0"/>
              </a:spcBef>
              <a:spcAft>
                <a:spcPct val="0"/>
              </a:spcAft>
              <a:defRPr sz="2400">
                <a:solidFill>
                  <a:srgbClr val="FF3300"/>
                </a:solidFill>
                <a:latin typeface="Tahoma" charset="0"/>
                <a:ea typeface="ＭＳ Ｐゴシック" charset="0"/>
              </a:defRPr>
            </a:lvl8pPr>
            <a:lvl9pPr marL="3886200" indent="-228600" algn="r" eaLnBrk="0" fontAlgn="base" hangingPunct="0">
              <a:spcBef>
                <a:spcPct val="0"/>
              </a:spcBef>
              <a:spcAft>
                <a:spcPct val="0"/>
              </a:spcAft>
              <a:defRPr sz="2400">
                <a:solidFill>
                  <a:srgbClr val="FF3300"/>
                </a:solidFill>
                <a:latin typeface="Tahoma"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55D17-B697-9E40-B246-786A31C7927F}" type="slidenum">
              <a:rPr kumimoji="0" lang="en-US" sz="1400" b="0" i="0" u="none" strike="noStrike" kern="1200" cap="none" spc="0" normalizeH="0" baseline="0" noProof="0">
                <a:ln>
                  <a:noFill/>
                </a:ln>
                <a:solidFill>
                  <a:srgbClr val="000000"/>
                </a:solidFill>
                <a:effectLst/>
                <a:uLnTx/>
                <a:uFillTx/>
                <a:latin typeface="Tahoma"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400" b="0" i="0" u="none" strike="noStrike" kern="1200" cap="none" spc="0" normalizeH="0" baseline="0" noProof="0">
              <a:ln>
                <a:noFill/>
              </a:ln>
              <a:solidFill>
                <a:srgbClr val="000000"/>
              </a:solidFill>
              <a:effectLst/>
              <a:uLnTx/>
              <a:uFillTx/>
              <a:latin typeface="Tahoma" charset="0"/>
              <a:ea typeface="ＭＳ Ｐゴシック" charset="0"/>
            </a:endParaRPr>
          </a:p>
        </p:txBody>
      </p:sp>
      <p:pic>
        <p:nvPicPr>
          <p:cNvPr id="6" name="Picture 2">
            <a:extLst>
              <a:ext uri="{FF2B5EF4-FFF2-40B4-BE49-F238E27FC236}">
                <a16:creationId xmlns:a16="http://schemas.microsoft.com/office/drawing/2014/main" id="{4AB86127-6619-48B4-A717-B5D7CA0C4AB7}"/>
              </a:ext>
            </a:extLst>
          </p:cNvPr>
          <p:cNvPicPr>
            <a:picLocks noChangeAspect="1"/>
          </p:cNvPicPr>
          <p:nvPr/>
        </p:nvPicPr>
        <p:blipFill rotWithShape="1">
          <a:blip r:embed="rId3">
            <a:extLst>
              <a:ext uri="{28A0092B-C50C-407E-A947-70E740481C1C}">
                <a14:useLocalDpi xmlns:a14="http://schemas.microsoft.com/office/drawing/2010/main" val="0"/>
              </a:ext>
            </a:extLst>
          </a:blip>
          <a:srcRect l="6740" t="2115" r="3064" b="8492"/>
          <a:stretch/>
        </p:blipFill>
        <p:spPr bwMode="auto">
          <a:xfrm>
            <a:off x="1219200" y="612531"/>
            <a:ext cx="4813514" cy="6173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A309D851-92B2-4E0A-A9AF-4E183B192626}"/>
              </a:ext>
            </a:extLst>
          </p:cNvPr>
          <p:cNvSpPr txBox="1"/>
          <p:nvPr/>
        </p:nvSpPr>
        <p:spPr>
          <a:xfrm>
            <a:off x="5642815" y="3828828"/>
            <a:ext cx="3421185" cy="2862322"/>
          </a:xfrm>
          <a:prstGeom prst="rect">
            <a:avLst/>
          </a:prstGeom>
          <a:noFill/>
        </p:spPr>
        <p:txBody>
          <a:bodyPr wrap="square">
            <a:spAutoFit/>
          </a:bodyPr>
          <a:lstStyle/>
          <a:p>
            <a:r>
              <a:rPr lang="en-US" altLang="zh-CN" dirty="0"/>
              <a:t>A </a:t>
            </a:r>
            <a:r>
              <a:rPr lang="en-US" altLang="zh-CN" b="1" dirty="0">
                <a:solidFill>
                  <a:srgbClr val="FF0000"/>
                </a:solidFill>
              </a:rPr>
              <a:t>Denial-of-Service (DoS) </a:t>
            </a:r>
            <a:r>
              <a:rPr lang="en-US" altLang="zh-CN" dirty="0"/>
              <a:t>attack is an attack meant to shut down a machine or network, making it inaccessible to its intended users. </a:t>
            </a:r>
          </a:p>
          <a:p>
            <a:endParaRPr lang="en-US" altLang="zh-CN" dirty="0"/>
          </a:p>
          <a:p>
            <a:r>
              <a:rPr lang="en-US" altLang="zh-CN" dirty="0"/>
              <a:t>DoS attacks accomplish this by flooding the target with traffic, or sending it information that triggers a crash.</a:t>
            </a:r>
          </a:p>
        </p:txBody>
      </p:sp>
    </p:spTree>
    <p:extLst>
      <p:ext uri="{BB962C8B-B14F-4D97-AF65-F5344CB8AC3E}">
        <p14:creationId xmlns:p14="http://schemas.microsoft.com/office/powerpoint/2010/main" val="3388087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444500" y="76200"/>
            <a:ext cx="8229600" cy="647700"/>
          </a:xfrm>
        </p:spPr>
        <p:txBody>
          <a:bodyPr>
            <a:normAutofit fontScale="90000"/>
          </a:bodyPr>
          <a:lstStyle/>
          <a:p>
            <a:pPr eaLnBrk="1" hangingPunct="1"/>
            <a:r>
              <a:rPr lang="en-US" dirty="0">
                <a:latin typeface="Calibri" charset="0"/>
              </a:rPr>
              <a:t>Summary of Attacks</a:t>
            </a:r>
          </a:p>
        </p:txBody>
      </p:sp>
      <p:sp>
        <p:nvSpPr>
          <p:cNvPr id="33798" name="Slide Number Placeholder 5"/>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rgbClr val="FF3300"/>
                </a:solidFill>
                <a:latin typeface="Tahoma" charset="0"/>
                <a:ea typeface="ＭＳ Ｐゴシック" charset="0"/>
              </a:defRPr>
            </a:lvl1pPr>
            <a:lvl2pPr marL="742950" indent="-285750" eaLnBrk="0" hangingPunct="0">
              <a:defRPr sz="2400">
                <a:solidFill>
                  <a:srgbClr val="FF3300"/>
                </a:solidFill>
                <a:latin typeface="Tahoma" charset="0"/>
                <a:ea typeface="ＭＳ Ｐゴシック" charset="0"/>
              </a:defRPr>
            </a:lvl2pPr>
            <a:lvl3pPr marL="1143000" indent="-228600" eaLnBrk="0" hangingPunct="0">
              <a:defRPr sz="2400">
                <a:solidFill>
                  <a:srgbClr val="FF3300"/>
                </a:solidFill>
                <a:latin typeface="Tahoma" charset="0"/>
                <a:ea typeface="ＭＳ Ｐゴシック" charset="0"/>
              </a:defRPr>
            </a:lvl3pPr>
            <a:lvl4pPr marL="1600200" indent="-228600" eaLnBrk="0" hangingPunct="0">
              <a:defRPr sz="2400">
                <a:solidFill>
                  <a:srgbClr val="FF3300"/>
                </a:solidFill>
                <a:latin typeface="Tahoma" charset="0"/>
                <a:ea typeface="ＭＳ Ｐゴシック" charset="0"/>
              </a:defRPr>
            </a:lvl4pPr>
            <a:lvl5pPr marL="2057400" indent="-228600" eaLnBrk="0" hangingPunct="0">
              <a:defRPr sz="2400">
                <a:solidFill>
                  <a:srgbClr val="FF3300"/>
                </a:solidFill>
                <a:latin typeface="Tahoma" charset="0"/>
                <a:ea typeface="ＭＳ Ｐゴシック" charset="0"/>
              </a:defRPr>
            </a:lvl5pPr>
            <a:lvl6pPr marL="2514600" indent="-228600" algn="r" eaLnBrk="0" fontAlgn="base" hangingPunct="0">
              <a:spcBef>
                <a:spcPct val="0"/>
              </a:spcBef>
              <a:spcAft>
                <a:spcPct val="0"/>
              </a:spcAft>
              <a:defRPr sz="2400">
                <a:solidFill>
                  <a:srgbClr val="FF3300"/>
                </a:solidFill>
                <a:latin typeface="Tahoma" charset="0"/>
                <a:ea typeface="ＭＳ Ｐゴシック" charset="0"/>
              </a:defRPr>
            </a:lvl6pPr>
            <a:lvl7pPr marL="2971800" indent="-228600" algn="r" eaLnBrk="0" fontAlgn="base" hangingPunct="0">
              <a:spcBef>
                <a:spcPct val="0"/>
              </a:spcBef>
              <a:spcAft>
                <a:spcPct val="0"/>
              </a:spcAft>
              <a:defRPr sz="2400">
                <a:solidFill>
                  <a:srgbClr val="FF3300"/>
                </a:solidFill>
                <a:latin typeface="Tahoma" charset="0"/>
                <a:ea typeface="ＭＳ Ｐゴシック" charset="0"/>
              </a:defRPr>
            </a:lvl7pPr>
            <a:lvl8pPr marL="3429000" indent="-228600" algn="r" eaLnBrk="0" fontAlgn="base" hangingPunct="0">
              <a:spcBef>
                <a:spcPct val="0"/>
              </a:spcBef>
              <a:spcAft>
                <a:spcPct val="0"/>
              </a:spcAft>
              <a:defRPr sz="2400">
                <a:solidFill>
                  <a:srgbClr val="FF3300"/>
                </a:solidFill>
                <a:latin typeface="Tahoma" charset="0"/>
                <a:ea typeface="ＭＳ Ｐゴシック" charset="0"/>
              </a:defRPr>
            </a:lvl8pPr>
            <a:lvl9pPr marL="3886200" indent="-228600" algn="r" eaLnBrk="0" fontAlgn="base" hangingPunct="0">
              <a:spcBef>
                <a:spcPct val="0"/>
              </a:spcBef>
              <a:spcAft>
                <a:spcPct val="0"/>
              </a:spcAft>
              <a:defRPr sz="2400">
                <a:solidFill>
                  <a:srgbClr val="FF3300"/>
                </a:solidFill>
                <a:latin typeface="Tahoma"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55D17-B697-9E40-B246-786A31C7927F}" type="slidenum">
              <a:rPr kumimoji="0" lang="en-US" sz="1400" b="0" i="0" u="none" strike="noStrike" kern="1200" cap="none" spc="0" normalizeH="0" baseline="0" noProof="0">
                <a:ln>
                  <a:noFill/>
                </a:ln>
                <a:solidFill>
                  <a:srgbClr val="000000"/>
                </a:solidFill>
                <a:effectLst/>
                <a:uLnTx/>
                <a:uFillTx/>
                <a:latin typeface="Tahoma"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400" b="0" i="0" u="none" strike="noStrike" kern="1200" cap="none" spc="0" normalizeH="0" baseline="0" noProof="0">
              <a:ln>
                <a:noFill/>
              </a:ln>
              <a:solidFill>
                <a:srgbClr val="000000"/>
              </a:solidFill>
              <a:effectLst/>
              <a:uLnTx/>
              <a:uFillTx/>
              <a:latin typeface="Tahoma" charset="0"/>
              <a:ea typeface="ＭＳ Ｐゴシック" charset="0"/>
            </a:endParaRPr>
          </a:p>
        </p:txBody>
      </p:sp>
      <p:sp>
        <p:nvSpPr>
          <p:cNvPr id="2" name="TextBox 1">
            <a:extLst>
              <a:ext uri="{FF2B5EF4-FFF2-40B4-BE49-F238E27FC236}">
                <a16:creationId xmlns:a16="http://schemas.microsoft.com/office/drawing/2014/main" id="{71BC9349-B7A0-456A-AEB2-37687D334C5C}"/>
              </a:ext>
            </a:extLst>
          </p:cNvPr>
          <p:cNvSpPr txBox="1"/>
          <p:nvPr/>
        </p:nvSpPr>
        <p:spPr>
          <a:xfrm>
            <a:off x="706160" y="1351949"/>
            <a:ext cx="2209800" cy="461665"/>
          </a:xfrm>
          <a:prstGeom prst="rect">
            <a:avLst/>
          </a:prstGeom>
          <a:noFill/>
        </p:spPr>
        <p:txBody>
          <a:bodyPr wrap="square" rtlCol="0">
            <a:spAutoFit/>
          </a:bodyPr>
          <a:lstStyle/>
          <a:p>
            <a:r>
              <a:rPr lang="en-US" sz="2400" dirty="0"/>
              <a:t>Passive Attacks</a:t>
            </a:r>
          </a:p>
        </p:txBody>
      </p:sp>
      <p:sp>
        <p:nvSpPr>
          <p:cNvPr id="7" name="TextBox 6">
            <a:extLst>
              <a:ext uri="{FF2B5EF4-FFF2-40B4-BE49-F238E27FC236}">
                <a16:creationId xmlns:a16="http://schemas.microsoft.com/office/drawing/2014/main" id="{6B42934E-E64A-4A17-BD27-EE9CB100C35E}"/>
              </a:ext>
            </a:extLst>
          </p:cNvPr>
          <p:cNvSpPr txBox="1"/>
          <p:nvPr/>
        </p:nvSpPr>
        <p:spPr>
          <a:xfrm>
            <a:off x="5368273" y="1351949"/>
            <a:ext cx="2209800" cy="461665"/>
          </a:xfrm>
          <a:prstGeom prst="rect">
            <a:avLst/>
          </a:prstGeom>
          <a:noFill/>
        </p:spPr>
        <p:txBody>
          <a:bodyPr wrap="square" rtlCol="0">
            <a:spAutoFit/>
          </a:bodyPr>
          <a:lstStyle/>
          <a:p>
            <a:r>
              <a:rPr lang="en-US" sz="2400" dirty="0"/>
              <a:t>Active Attacks</a:t>
            </a:r>
          </a:p>
        </p:txBody>
      </p:sp>
      <p:cxnSp>
        <p:nvCxnSpPr>
          <p:cNvPr id="12" name="Straight Connector 11">
            <a:extLst>
              <a:ext uri="{FF2B5EF4-FFF2-40B4-BE49-F238E27FC236}">
                <a16:creationId xmlns:a16="http://schemas.microsoft.com/office/drawing/2014/main" id="{919A9355-9281-423A-A367-80D3FFC64E0E}"/>
              </a:ext>
            </a:extLst>
          </p:cNvPr>
          <p:cNvCxnSpPr>
            <a:cxnSpLocks/>
            <a:stCxn id="2" idx="2"/>
          </p:cNvCxnSpPr>
          <p:nvPr/>
        </p:nvCxnSpPr>
        <p:spPr>
          <a:xfrm flipH="1">
            <a:off x="1010960" y="1813614"/>
            <a:ext cx="800100" cy="1521247"/>
          </a:xfrm>
          <a:prstGeom prst="line">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0D55F651-F030-443B-BA54-1A101997E236}"/>
              </a:ext>
            </a:extLst>
          </p:cNvPr>
          <p:cNvSpPr txBox="1"/>
          <p:nvPr/>
        </p:nvSpPr>
        <p:spPr>
          <a:xfrm>
            <a:off x="172760" y="3359418"/>
            <a:ext cx="1399426" cy="400110"/>
          </a:xfrm>
          <a:prstGeom prst="rect">
            <a:avLst/>
          </a:prstGeom>
          <a:noFill/>
        </p:spPr>
        <p:txBody>
          <a:bodyPr wrap="square" rtlCol="0">
            <a:spAutoFit/>
          </a:bodyPr>
          <a:lstStyle/>
          <a:p>
            <a:r>
              <a:rPr lang="en-US" sz="2000" dirty="0"/>
              <a:t>Eavesdrop</a:t>
            </a:r>
          </a:p>
        </p:txBody>
      </p:sp>
      <p:cxnSp>
        <p:nvCxnSpPr>
          <p:cNvPr id="18" name="Straight Connector 17">
            <a:extLst>
              <a:ext uri="{FF2B5EF4-FFF2-40B4-BE49-F238E27FC236}">
                <a16:creationId xmlns:a16="http://schemas.microsoft.com/office/drawing/2014/main" id="{6A92D164-1A2D-45C7-BE5D-560D34F12416}"/>
              </a:ext>
            </a:extLst>
          </p:cNvPr>
          <p:cNvCxnSpPr>
            <a:cxnSpLocks/>
            <a:stCxn id="2" idx="2"/>
          </p:cNvCxnSpPr>
          <p:nvPr/>
        </p:nvCxnSpPr>
        <p:spPr>
          <a:xfrm>
            <a:off x="1811060" y="1813614"/>
            <a:ext cx="789826" cy="1521247"/>
          </a:xfrm>
          <a:prstGeom prst="line">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C922AFDA-C489-41D1-BB68-04BF0194B0AA}"/>
              </a:ext>
            </a:extLst>
          </p:cNvPr>
          <p:cNvSpPr txBox="1"/>
          <p:nvPr/>
        </p:nvSpPr>
        <p:spPr>
          <a:xfrm>
            <a:off x="2140047" y="3334861"/>
            <a:ext cx="1399426" cy="707886"/>
          </a:xfrm>
          <a:prstGeom prst="rect">
            <a:avLst/>
          </a:prstGeom>
          <a:noFill/>
        </p:spPr>
        <p:txBody>
          <a:bodyPr wrap="square" rtlCol="0">
            <a:spAutoFit/>
          </a:bodyPr>
          <a:lstStyle/>
          <a:p>
            <a:r>
              <a:rPr lang="en-US" sz="2000" dirty="0"/>
              <a:t>Traffic analysis</a:t>
            </a:r>
          </a:p>
        </p:txBody>
      </p:sp>
      <p:cxnSp>
        <p:nvCxnSpPr>
          <p:cNvPr id="27" name="Straight Connector 26">
            <a:extLst>
              <a:ext uri="{FF2B5EF4-FFF2-40B4-BE49-F238E27FC236}">
                <a16:creationId xmlns:a16="http://schemas.microsoft.com/office/drawing/2014/main" id="{B11F8D93-F61D-4016-8691-75C32784D07B}"/>
              </a:ext>
            </a:extLst>
          </p:cNvPr>
          <p:cNvCxnSpPr>
            <a:cxnSpLocks/>
            <a:stCxn id="7" idx="2"/>
          </p:cNvCxnSpPr>
          <p:nvPr/>
        </p:nvCxnSpPr>
        <p:spPr>
          <a:xfrm flipH="1">
            <a:off x="5825473" y="1813614"/>
            <a:ext cx="647700" cy="1545804"/>
          </a:xfrm>
          <a:prstGeom prst="line">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BAB1A76B-AD4D-4C2F-8FB9-5B0D85A46300}"/>
              </a:ext>
            </a:extLst>
          </p:cNvPr>
          <p:cNvSpPr txBox="1"/>
          <p:nvPr/>
        </p:nvSpPr>
        <p:spPr>
          <a:xfrm>
            <a:off x="5402546" y="3341710"/>
            <a:ext cx="952555" cy="400110"/>
          </a:xfrm>
          <a:prstGeom prst="rect">
            <a:avLst/>
          </a:prstGeom>
          <a:noFill/>
        </p:spPr>
        <p:txBody>
          <a:bodyPr wrap="square" rtlCol="0">
            <a:spAutoFit/>
          </a:bodyPr>
          <a:lstStyle/>
          <a:p>
            <a:r>
              <a:rPr lang="en-US" sz="2000" dirty="0"/>
              <a:t>Replay</a:t>
            </a:r>
          </a:p>
        </p:txBody>
      </p:sp>
      <p:cxnSp>
        <p:nvCxnSpPr>
          <p:cNvPr id="33" name="Straight Connector 32">
            <a:extLst>
              <a:ext uri="{FF2B5EF4-FFF2-40B4-BE49-F238E27FC236}">
                <a16:creationId xmlns:a16="http://schemas.microsoft.com/office/drawing/2014/main" id="{B9C13DF8-CE35-4A7A-B75E-F8557BEC581D}"/>
              </a:ext>
            </a:extLst>
          </p:cNvPr>
          <p:cNvCxnSpPr>
            <a:cxnSpLocks/>
            <a:stCxn id="7" idx="2"/>
          </p:cNvCxnSpPr>
          <p:nvPr/>
        </p:nvCxnSpPr>
        <p:spPr>
          <a:xfrm>
            <a:off x="6473173" y="1813614"/>
            <a:ext cx="304800" cy="1521247"/>
          </a:xfrm>
          <a:prstGeom prst="line">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3056B6EB-F9DE-4A7E-AF35-BADBFE494A8E}"/>
              </a:ext>
            </a:extLst>
          </p:cNvPr>
          <p:cNvSpPr txBox="1"/>
          <p:nvPr/>
        </p:nvSpPr>
        <p:spPr>
          <a:xfrm>
            <a:off x="6369014" y="3338285"/>
            <a:ext cx="1632204" cy="400110"/>
          </a:xfrm>
          <a:prstGeom prst="rect">
            <a:avLst/>
          </a:prstGeom>
          <a:noFill/>
        </p:spPr>
        <p:txBody>
          <a:bodyPr wrap="square" rtlCol="0">
            <a:spAutoFit/>
          </a:bodyPr>
          <a:lstStyle/>
          <a:p>
            <a:r>
              <a:rPr lang="en-US" sz="2000" dirty="0"/>
              <a:t>Modification</a:t>
            </a:r>
          </a:p>
        </p:txBody>
      </p:sp>
      <p:cxnSp>
        <p:nvCxnSpPr>
          <p:cNvPr id="40" name="Straight Connector 39">
            <a:extLst>
              <a:ext uri="{FF2B5EF4-FFF2-40B4-BE49-F238E27FC236}">
                <a16:creationId xmlns:a16="http://schemas.microsoft.com/office/drawing/2014/main" id="{B5EA4285-7AA6-4399-BE06-4689BD349920}"/>
              </a:ext>
            </a:extLst>
          </p:cNvPr>
          <p:cNvCxnSpPr>
            <a:cxnSpLocks/>
            <a:stCxn id="7" idx="2"/>
          </p:cNvCxnSpPr>
          <p:nvPr/>
        </p:nvCxnSpPr>
        <p:spPr>
          <a:xfrm>
            <a:off x="6473173" y="1813614"/>
            <a:ext cx="1943100" cy="1521247"/>
          </a:xfrm>
          <a:prstGeom prst="line">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0B6D236C-0E78-4C2A-8791-AC4A397E2234}"/>
              </a:ext>
            </a:extLst>
          </p:cNvPr>
          <p:cNvSpPr txBox="1"/>
          <p:nvPr/>
        </p:nvSpPr>
        <p:spPr>
          <a:xfrm>
            <a:off x="7969539" y="3356577"/>
            <a:ext cx="1132534" cy="1015663"/>
          </a:xfrm>
          <a:prstGeom prst="rect">
            <a:avLst/>
          </a:prstGeom>
          <a:noFill/>
        </p:spPr>
        <p:txBody>
          <a:bodyPr wrap="square" rtlCol="0">
            <a:spAutoFit/>
          </a:bodyPr>
          <a:lstStyle/>
          <a:p>
            <a:r>
              <a:rPr lang="en-US" sz="2000" dirty="0"/>
              <a:t>Denial of service</a:t>
            </a:r>
          </a:p>
        </p:txBody>
      </p:sp>
      <p:sp>
        <p:nvSpPr>
          <p:cNvPr id="44" name="TextBox 43">
            <a:extLst>
              <a:ext uri="{FF2B5EF4-FFF2-40B4-BE49-F238E27FC236}">
                <a16:creationId xmlns:a16="http://schemas.microsoft.com/office/drawing/2014/main" id="{A8E5675F-C94D-4BB0-82BA-0EB0043A516E}"/>
              </a:ext>
            </a:extLst>
          </p:cNvPr>
          <p:cNvSpPr txBox="1"/>
          <p:nvPr/>
        </p:nvSpPr>
        <p:spPr>
          <a:xfrm>
            <a:off x="706159" y="4803037"/>
            <a:ext cx="4932641" cy="1631216"/>
          </a:xfrm>
          <a:prstGeom prst="rect">
            <a:avLst/>
          </a:prstGeom>
          <a:noFill/>
        </p:spPr>
        <p:txBody>
          <a:bodyPr wrap="square" rtlCol="0">
            <a:spAutoFit/>
          </a:bodyPr>
          <a:lstStyle/>
          <a:p>
            <a:r>
              <a:rPr lang="en-US" sz="2000" dirty="0">
                <a:solidFill>
                  <a:srgbClr val="C00000"/>
                </a:solidFill>
              </a:rPr>
              <a:t>Which one is an attack on </a:t>
            </a:r>
            <a:r>
              <a:rPr lang="en-US" sz="2000" b="1" dirty="0">
                <a:solidFill>
                  <a:srgbClr val="C00000"/>
                </a:solidFill>
              </a:rPr>
              <a:t>confidentiality</a:t>
            </a:r>
            <a:r>
              <a:rPr lang="en-US" sz="2000" dirty="0">
                <a:solidFill>
                  <a:srgbClr val="C00000"/>
                </a:solidFill>
              </a:rPr>
              <a:t>?     </a:t>
            </a:r>
          </a:p>
          <a:p>
            <a:r>
              <a:rPr lang="en-US" sz="2000" dirty="0">
                <a:solidFill>
                  <a:srgbClr val="C00000"/>
                </a:solidFill>
              </a:rPr>
              <a:t>                                                                                         </a:t>
            </a:r>
          </a:p>
          <a:p>
            <a:r>
              <a:rPr lang="en-US" sz="2000" dirty="0">
                <a:solidFill>
                  <a:srgbClr val="C00000"/>
                </a:solidFill>
              </a:rPr>
              <a:t>Which one is an attack on </a:t>
            </a:r>
            <a:r>
              <a:rPr lang="en-US" sz="2000" b="1" dirty="0">
                <a:solidFill>
                  <a:srgbClr val="C00000"/>
                </a:solidFill>
              </a:rPr>
              <a:t>integrity</a:t>
            </a:r>
            <a:r>
              <a:rPr lang="en-US" sz="2000" dirty="0">
                <a:solidFill>
                  <a:srgbClr val="C00000"/>
                </a:solidFill>
              </a:rPr>
              <a:t>?</a:t>
            </a:r>
          </a:p>
          <a:p>
            <a:r>
              <a:rPr lang="en-US" sz="2000" dirty="0">
                <a:solidFill>
                  <a:srgbClr val="C00000"/>
                </a:solidFill>
              </a:rPr>
              <a:t>					               </a:t>
            </a:r>
          </a:p>
          <a:p>
            <a:r>
              <a:rPr lang="en-US" sz="2000" dirty="0">
                <a:solidFill>
                  <a:srgbClr val="C00000"/>
                </a:solidFill>
              </a:rPr>
              <a:t>Which one is an attack on </a:t>
            </a:r>
            <a:r>
              <a:rPr lang="en-US" sz="2000" b="1" dirty="0">
                <a:solidFill>
                  <a:srgbClr val="C00000"/>
                </a:solidFill>
              </a:rPr>
              <a:t>availability</a:t>
            </a:r>
            <a:endParaRPr lang="en-US" sz="2000" dirty="0">
              <a:solidFill>
                <a:srgbClr val="C00000"/>
              </a:solidFill>
            </a:endParaRPr>
          </a:p>
        </p:txBody>
      </p:sp>
      <p:sp>
        <p:nvSpPr>
          <p:cNvPr id="3" name="Rectangle 2">
            <a:extLst>
              <a:ext uri="{FF2B5EF4-FFF2-40B4-BE49-F238E27FC236}">
                <a16:creationId xmlns:a16="http://schemas.microsoft.com/office/drawing/2014/main" id="{5A8B45D1-BD34-475B-8561-91A887689035}"/>
              </a:ext>
            </a:extLst>
          </p:cNvPr>
          <p:cNvSpPr/>
          <p:nvPr/>
        </p:nvSpPr>
        <p:spPr>
          <a:xfrm>
            <a:off x="5576756" y="4823233"/>
            <a:ext cx="2033377" cy="369332"/>
          </a:xfrm>
          <a:prstGeom prst="rect">
            <a:avLst/>
          </a:prstGeom>
        </p:spPr>
        <p:txBody>
          <a:bodyPr wrap="none">
            <a:spAutoFit/>
          </a:bodyPr>
          <a:lstStyle/>
          <a:p>
            <a:r>
              <a:rPr lang="en-US" dirty="0">
                <a:solidFill>
                  <a:srgbClr val="FF0000"/>
                </a:solidFill>
              </a:rPr>
              <a:t>All passive attacks </a:t>
            </a:r>
          </a:p>
        </p:txBody>
      </p:sp>
      <p:sp>
        <p:nvSpPr>
          <p:cNvPr id="20" name="Rectangle 19">
            <a:extLst>
              <a:ext uri="{FF2B5EF4-FFF2-40B4-BE49-F238E27FC236}">
                <a16:creationId xmlns:a16="http://schemas.microsoft.com/office/drawing/2014/main" id="{E08580D5-3BDD-4896-BF69-7E47BE830396}"/>
              </a:ext>
            </a:extLst>
          </p:cNvPr>
          <p:cNvSpPr/>
          <p:nvPr/>
        </p:nvSpPr>
        <p:spPr>
          <a:xfrm>
            <a:off x="5638800" y="6052648"/>
            <a:ext cx="3429000" cy="369332"/>
          </a:xfrm>
          <a:prstGeom prst="rect">
            <a:avLst/>
          </a:prstGeom>
        </p:spPr>
        <p:txBody>
          <a:bodyPr wrap="square">
            <a:spAutoFit/>
          </a:bodyPr>
          <a:lstStyle/>
          <a:p>
            <a:r>
              <a:rPr lang="en-US" dirty="0">
                <a:solidFill>
                  <a:srgbClr val="FF0000"/>
                </a:solidFill>
              </a:rPr>
              <a:t>DoS, Interruption</a:t>
            </a:r>
          </a:p>
        </p:txBody>
      </p:sp>
      <p:sp>
        <p:nvSpPr>
          <p:cNvPr id="4" name="Rectangle 3">
            <a:extLst>
              <a:ext uri="{FF2B5EF4-FFF2-40B4-BE49-F238E27FC236}">
                <a16:creationId xmlns:a16="http://schemas.microsoft.com/office/drawing/2014/main" id="{1C0AD271-AB3E-4FAC-A543-7879EC0DE57A}"/>
              </a:ext>
            </a:extLst>
          </p:cNvPr>
          <p:cNvSpPr/>
          <p:nvPr/>
        </p:nvSpPr>
        <p:spPr>
          <a:xfrm>
            <a:off x="5638800" y="5506051"/>
            <a:ext cx="2173415" cy="369332"/>
          </a:xfrm>
          <a:prstGeom prst="rect">
            <a:avLst/>
          </a:prstGeom>
        </p:spPr>
        <p:txBody>
          <a:bodyPr wrap="none">
            <a:spAutoFit/>
          </a:bodyPr>
          <a:lstStyle/>
          <a:p>
            <a:r>
              <a:rPr lang="en-US" dirty="0">
                <a:solidFill>
                  <a:srgbClr val="FF0000"/>
                </a:solidFill>
              </a:rPr>
              <a:t>Replay, Modification</a:t>
            </a:r>
          </a:p>
        </p:txBody>
      </p:sp>
      <p:sp>
        <p:nvSpPr>
          <p:cNvPr id="5" name="Rectangle 4">
            <a:extLst>
              <a:ext uri="{FF2B5EF4-FFF2-40B4-BE49-F238E27FC236}">
                <a16:creationId xmlns:a16="http://schemas.microsoft.com/office/drawing/2014/main" id="{ABAD52D8-E100-4F02-BF75-BB14909F65D8}"/>
              </a:ext>
            </a:extLst>
          </p:cNvPr>
          <p:cNvSpPr/>
          <p:nvPr/>
        </p:nvSpPr>
        <p:spPr>
          <a:xfrm>
            <a:off x="4406943" y="4074335"/>
            <a:ext cx="1551387" cy="400110"/>
          </a:xfrm>
          <a:prstGeom prst="rect">
            <a:avLst/>
          </a:prstGeom>
        </p:spPr>
        <p:txBody>
          <a:bodyPr wrap="none">
            <a:spAutoFit/>
          </a:bodyPr>
          <a:lstStyle/>
          <a:p>
            <a:r>
              <a:rPr lang="en-US" sz="2000" dirty="0"/>
              <a:t>Interruption</a:t>
            </a:r>
          </a:p>
        </p:txBody>
      </p:sp>
      <p:cxnSp>
        <p:nvCxnSpPr>
          <p:cNvPr id="24" name="Straight Connector 23">
            <a:extLst>
              <a:ext uri="{FF2B5EF4-FFF2-40B4-BE49-F238E27FC236}">
                <a16:creationId xmlns:a16="http://schemas.microsoft.com/office/drawing/2014/main" id="{4773FAAD-4DAD-436E-A81F-7BA56AE8A0BC}"/>
              </a:ext>
            </a:extLst>
          </p:cNvPr>
          <p:cNvCxnSpPr>
            <a:cxnSpLocks/>
            <a:stCxn id="7" idx="2"/>
          </p:cNvCxnSpPr>
          <p:nvPr/>
        </p:nvCxnSpPr>
        <p:spPr>
          <a:xfrm flipH="1">
            <a:off x="4964369" y="1813614"/>
            <a:ext cx="1508804" cy="2309005"/>
          </a:xfrm>
          <a:prstGeom prst="line">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5" name="Rectangle 5">
            <a:extLst>
              <a:ext uri="{FF2B5EF4-FFF2-40B4-BE49-F238E27FC236}">
                <a16:creationId xmlns:a16="http://schemas.microsoft.com/office/drawing/2014/main" id="{E7495C9F-9689-44A0-8849-9F4CE97590B0}"/>
              </a:ext>
            </a:extLst>
          </p:cNvPr>
          <p:cNvSpPr/>
          <p:nvPr/>
        </p:nvSpPr>
        <p:spPr>
          <a:xfrm>
            <a:off x="1010960" y="4132859"/>
            <a:ext cx="1582869" cy="400110"/>
          </a:xfrm>
          <a:prstGeom prst="rect">
            <a:avLst/>
          </a:prstGeom>
        </p:spPr>
        <p:txBody>
          <a:bodyPr wrap="none">
            <a:spAutoFit/>
          </a:bodyPr>
          <a:lstStyle/>
          <a:p>
            <a:r>
              <a:rPr lang="en-US" sz="2000" dirty="0">
                <a:solidFill>
                  <a:srgbClr val="C00000"/>
                </a:solidFill>
              </a:rPr>
              <a:t>interception </a:t>
            </a:r>
          </a:p>
        </p:txBody>
      </p:sp>
      <p:cxnSp>
        <p:nvCxnSpPr>
          <p:cNvPr id="8" name="直接箭头连接符 7">
            <a:extLst>
              <a:ext uri="{FF2B5EF4-FFF2-40B4-BE49-F238E27FC236}">
                <a16:creationId xmlns:a16="http://schemas.microsoft.com/office/drawing/2014/main" id="{DE72EF83-5837-41BC-85A1-FD43C532D261}"/>
              </a:ext>
            </a:extLst>
          </p:cNvPr>
          <p:cNvCxnSpPr>
            <a:cxnSpLocks/>
            <a:stCxn id="17" idx="2"/>
          </p:cNvCxnSpPr>
          <p:nvPr/>
        </p:nvCxnSpPr>
        <p:spPr>
          <a:xfrm>
            <a:off x="872473" y="3759528"/>
            <a:ext cx="752731" cy="37333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直接箭头连接符 28">
            <a:extLst>
              <a:ext uri="{FF2B5EF4-FFF2-40B4-BE49-F238E27FC236}">
                <a16:creationId xmlns:a16="http://schemas.microsoft.com/office/drawing/2014/main" id="{1C999CBB-A06A-4D55-A43C-06BB91E9AC22}"/>
              </a:ext>
            </a:extLst>
          </p:cNvPr>
          <p:cNvCxnSpPr>
            <a:cxnSpLocks/>
            <a:endCxn id="25" idx="0"/>
          </p:cNvCxnSpPr>
          <p:nvPr/>
        </p:nvCxnSpPr>
        <p:spPr>
          <a:xfrm flipH="1">
            <a:off x="1802395" y="3911928"/>
            <a:ext cx="593340" cy="22093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95483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a:latin typeface="Calibri" charset="0"/>
              </a:rPr>
              <a:t>Some Questions</a:t>
            </a:r>
          </a:p>
        </p:txBody>
      </p:sp>
      <p:sp>
        <p:nvSpPr>
          <p:cNvPr id="38918" name="Rectangle 3"/>
          <p:cNvSpPr>
            <a:spLocks noGrp="1" noChangeArrowheads="1"/>
          </p:cNvSpPr>
          <p:nvPr>
            <p:ph idx="1"/>
          </p:nvPr>
        </p:nvSpPr>
        <p:spPr/>
        <p:txBody>
          <a:bodyPr>
            <a:normAutofit/>
          </a:bodyPr>
          <a:lstStyle/>
          <a:p>
            <a:pPr eaLnBrk="1" hangingPunct="1">
              <a:lnSpc>
                <a:spcPct val="80000"/>
              </a:lnSpc>
              <a:buFontTx/>
              <a:buChar char="-"/>
            </a:pPr>
            <a:r>
              <a:rPr lang="en-US" sz="3000" dirty="0">
                <a:latin typeface="Calibri" charset="0"/>
              </a:rPr>
              <a:t>Alice knows that Bob bought a herpes drug today: what</a:t>
            </a:r>
            <a:r>
              <a:rPr lang="ja-JP" altLang="en-US" sz="3000" dirty="0">
                <a:latin typeface="Calibri" charset="0"/>
              </a:rPr>
              <a:t>’</a:t>
            </a:r>
            <a:r>
              <a:rPr lang="en-US" sz="3000" dirty="0">
                <a:latin typeface="Calibri" charset="0"/>
              </a:rPr>
              <a:t>s violated?</a:t>
            </a:r>
          </a:p>
          <a:p>
            <a:pPr>
              <a:lnSpc>
                <a:spcPct val="80000"/>
              </a:lnSpc>
              <a:buFontTx/>
              <a:buChar char="-"/>
            </a:pPr>
            <a:endParaRPr lang="en-US" sz="2800" dirty="0">
              <a:latin typeface="Calibri" charset="0"/>
            </a:endParaRPr>
          </a:p>
          <a:p>
            <a:pPr>
              <a:lnSpc>
                <a:spcPct val="80000"/>
              </a:lnSpc>
              <a:buFontTx/>
              <a:buChar char="-"/>
            </a:pPr>
            <a:r>
              <a:rPr lang="en-US" sz="2800" dirty="0">
                <a:latin typeface="Calibri" charset="0"/>
              </a:rPr>
              <a:t>Eve jams the wireless signal in the CS: what does she achieve?</a:t>
            </a:r>
          </a:p>
          <a:p>
            <a:pPr>
              <a:lnSpc>
                <a:spcPct val="80000"/>
              </a:lnSpc>
              <a:buFontTx/>
              <a:buChar char="-"/>
            </a:pPr>
            <a:endParaRPr lang="en-US" sz="2800" dirty="0">
              <a:latin typeface="Calibri" charset="0"/>
            </a:endParaRPr>
          </a:p>
          <a:p>
            <a:pPr>
              <a:lnSpc>
                <a:spcPct val="80000"/>
              </a:lnSpc>
              <a:buFontTx/>
              <a:buChar char="-"/>
            </a:pPr>
            <a:r>
              <a:rPr lang="en-US" sz="2800" dirty="0">
                <a:latin typeface="Calibri" charset="0"/>
              </a:rPr>
              <a:t>Eva hijacks school email system and sends emails to my friends with my identity, what does she achieve? </a:t>
            </a:r>
          </a:p>
          <a:p>
            <a:pPr>
              <a:lnSpc>
                <a:spcPct val="80000"/>
              </a:lnSpc>
              <a:buFontTx/>
              <a:buChar char="-"/>
            </a:pPr>
            <a:endParaRPr lang="en-US" sz="2800" dirty="0">
              <a:latin typeface="Calibri" charset="0"/>
            </a:endParaRPr>
          </a:p>
          <a:p>
            <a:pPr>
              <a:lnSpc>
                <a:spcPct val="80000"/>
              </a:lnSpc>
              <a:buFontTx/>
              <a:buChar char="-"/>
            </a:pPr>
            <a:r>
              <a:rPr lang="en-US" sz="2800" dirty="0">
                <a:latin typeface="Calibri" charset="0"/>
              </a:rPr>
              <a:t>Replay, masquerade, modification of messages, and denial of service are example of _________ attacks.</a:t>
            </a:r>
          </a:p>
          <a:p>
            <a:pPr>
              <a:lnSpc>
                <a:spcPct val="80000"/>
              </a:lnSpc>
              <a:buFontTx/>
              <a:buChar char="-"/>
            </a:pPr>
            <a:endParaRPr lang="en-US" sz="2800" dirty="0">
              <a:latin typeface="Calibri" charset="0"/>
            </a:endParaRPr>
          </a:p>
          <a:p>
            <a:pPr eaLnBrk="1" hangingPunct="1">
              <a:lnSpc>
                <a:spcPct val="80000"/>
              </a:lnSpc>
              <a:buFontTx/>
              <a:buChar char="-"/>
            </a:pPr>
            <a:endParaRPr lang="en-US" sz="3000" dirty="0">
              <a:latin typeface="Calibri" charset="0"/>
            </a:endParaRPr>
          </a:p>
          <a:p>
            <a:pPr eaLnBrk="1" hangingPunct="1">
              <a:lnSpc>
                <a:spcPct val="80000"/>
              </a:lnSpc>
              <a:buFontTx/>
              <a:buChar char="-"/>
            </a:pPr>
            <a:endParaRPr lang="en-US" sz="3000" dirty="0">
              <a:latin typeface="Calibri" charset="0"/>
            </a:endParaRPr>
          </a:p>
        </p:txBody>
      </p:sp>
      <p:sp>
        <p:nvSpPr>
          <p:cNvPr id="47110" name="Slide Number Placeholder 5"/>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rgbClr val="FF3300"/>
                </a:solidFill>
                <a:latin typeface="Tahoma" charset="0"/>
                <a:ea typeface="ＭＳ Ｐゴシック" charset="0"/>
              </a:defRPr>
            </a:lvl1pPr>
            <a:lvl2pPr marL="742950" indent="-285750" eaLnBrk="0" hangingPunct="0">
              <a:defRPr sz="2400">
                <a:solidFill>
                  <a:srgbClr val="FF3300"/>
                </a:solidFill>
                <a:latin typeface="Tahoma" charset="0"/>
                <a:ea typeface="ＭＳ Ｐゴシック" charset="0"/>
              </a:defRPr>
            </a:lvl2pPr>
            <a:lvl3pPr marL="1143000" indent="-228600" eaLnBrk="0" hangingPunct="0">
              <a:defRPr sz="2400">
                <a:solidFill>
                  <a:srgbClr val="FF3300"/>
                </a:solidFill>
                <a:latin typeface="Tahoma" charset="0"/>
                <a:ea typeface="ＭＳ Ｐゴシック" charset="0"/>
              </a:defRPr>
            </a:lvl3pPr>
            <a:lvl4pPr marL="1600200" indent="-228600" eaLnBrk="0" hangingPunct="0">
              <a:defRPr sz="2400">
                <a:solidFill>
                  <a:srgbClr val="FF3300"/>
                </a:solidFill>
                <a:latin typeface="Tahoma" charset="0"/>
                <a:ea typeface="ＭＳ Ｐゴシック" charset="0"/>
              </a:defRPr>
            </a:lvl4pPr>
            <a:lvl5pPr marL="2057400" indent="-228600" eaLnBrk="0" hangingPunct="0">
              <a:defRPr sz="2400">
                <a:solidFill>
                  <a:srgbClr val="FF3300"/>
                </a:solidFill>
                <a:latin typeface="Tahoma" charset="0"/>
                <a:ea typeface="ＭＳ Ｐゴシック" charset="0"/>
              </a:defRPr>
            </a:lvl5pPr>
            <a:lvl6pPr marL="2514600" indent="-228600" algn="r" eaLnBrk="0" fontAlgn="base" hangingPunct="0">
              <a:spcBef>
                <a:spcPct val="0"/>
              </a:spcBef>
              <a:spcAft>
                <a:spcPct val="0"/>
              </a:spcAft>
              <a:defRPr sz="2400">
                <a:solidFill>
                  <a:srgbClr val="FF3300"/>
                </a:solidFill>
                <a:latin typeface="Tahoma" charset="0"/>
                <a:ea typeface="ＭＳ Ｐゴシック" charset="0"/>
              </a:defRPr>
            </a:lvl6pPr>
            <a:lvl7pPr marL="2971800" indent="-228600" algn="r" eaLnBrk="0" fontAlgn="base" hangingPunct="0">
              <a:spcBef>
                <a:spcPct val="0"/>
              </a:spcBef>
              <a:spcAft>
                <a:spcPct val="0"/>
              </a:spcAft>
              <a:defRPr sz="2400">
                <a:solidFill>
                  <a:srgbClr val="FF3300"/>
                </a:solidFill>
                <a:latin typeface="Tahoma" charset="0"/>
                <a:ea typeface="ＭＳ Ｐゴシック" charset="0"/>
              </a:defRPr>
            </a:lvl7pPr>
            <a:lvl8pPr marL="3429000" indent="-228600" algn="r" eaLnBrk="0" fontAlgn="base" hangingPunct="0">
              <a:spcBef>
                <a:spcPct val="0"/>
              </a:spcBef>
              <a:spcAft>
                <a:spcPct val="0"/>
              </a:spcAft>
              <a:defRPr sz="2400">
                <a:solidFill>
                  <a:srgbClr val="FF3300"/>
                </a:solidFill>
                <a:latin typeface="Tahoma" charset="0"/>
                <a:ea typeface="ＭＳ Ｐゴシック" charset="0"/>
              </a:defRPr>
            </a:lvl8pPr>
            <a:lvl9pPr marL="3886200" indent="-228600" algn="r" eaLnBrk="0" fontAlgn="base" hangingPunct="0">
              <a:spcBef>
                <a:spcPct val="0"/>
              </a:spcBef>
              <a:spcAft>
                <a:spcPct val="0"/>
              </a:spcAft>
              <a:defRPr sz="2400">
                <a:solidFill>
                  <a:srgbClr val="FF3300"/>
                </a:solidFill>
                <a:latin typeface="Tahoma" charset="0"/>
                <a:ea typeface="ＭＳ Ｐゴシック" charset="0"/>
              </a:defRPr>
            </a:lvl9pPr>
          </a:lstStyle>
          <a:p>
            <a:pPr eaLnBrk="1" hangingPunct="1"/>
            <a:fld id="{7796CB0D-0FDC-924A-B715-A004B56F37D3}" type="slidenum">
              <a:rPr lang="en-US" sz="1400">
                <a:solidFill>
                  <a:schemeClr val="tx1"/>
                </a:solidFill>
              </a:rPr>
              <a:pPr eaLnBrk="1" hangingPunct="1"/>
              <a:t>28</a:t>
            </a:fld>
            <a:endParaRPr lang="en-US" sz="1400">
              <a:solidFill>
                <a:schemeClr val="tx1"/>
              </a:solidFill>
            </a:endParaRPr>
          </a:p>
        </p:txBody>
      </p:sp>
    </p:spTree>
    <p:extLst>
      <p:ext uri="{BB962C8B-B14F-4D97-AF65-F5344CB8AC3E}">
        <p14:creationId xmlns:p14="http://schemas.microsoft.com/office/powerpoint/2010/main" val="38708366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8" name="Rectangle 3"/>
          <p:cNvSpPr>
            <a:spLocks noGrp="1" noChangeArrowheads="1"/>
          </p:cNvSpPr>
          <p:nvPr>
            <p:ph idx="1"/>
          </p:nvPr>
        </p:nvSpPr>
        <p:spPr>
          <a:xfrm>
            <a:off x="800100" y="2819400"/>
            <a:ext cx="7543800" cy="876300"/>
          </a:xfrm>
        </p:spPr>
        <p:txBody>
          <a:bodyPr>
            <a:normAutofit fontScale="92500"/>
          </a:bodyPr>
          <a:lstStyle/>
          <a:p>
            <a:pPr marL="0" indent="0" eaLnBrk="1" hangingPunct="1">
              <a:lnSpc>
                <a:spcPct val="80000"/>
              </a:lnSpc>
              <a:buNone/>
            </a:pPr>
            <a:r>
              <a:rPr lang="en-US" sz="3600" dirty="0">
                <a:solidFill>
                  <a:srgbClr val="FF0000"/>
                </a:solidFill>
                <a:latin typeface="Calibri" charset="0"/>
              </a:rPr>
              <a:t>Introduction to Security Risk Management</a:t>
            </a:r>
          </a:p>
        </p:txBody>
      </p:sp>
      <p:sp>
        <p:nvSpPr>
          <p:cNvPr id="47110" name="Slide Number Placeholder 5"/>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rgbClr val="FF3300"/>
                </a:solidFill>
                <a:latin typeface="Tahoma" charset="0"/>
                <a:ea typeface="ＭＳ Ｐゴシック" charset="0"/>
              </a:defRPr>
            </a:lvl1pPr>
            <a:lvl2pPr marL="742950" indent="-285750" eaLnBrk="0" hangingPunct="0">
              <a:defRPr sz="2400">
                <a:solidFill>
                  <a:srgbClr val="FF3300"/>
                </a:solidFill>
                <a:latin typeface="Tahoma" charset="0"/>
                <a:ea typeface="ＭＳ Ｐゴシック" charset="0"/>
              </a:defRPr>
            </a:lvl2pPr>
            <a:lvl3pPr marL="1143000" indent="-228600" eaLnBrk="0" hangingPunct="0">
              <a:defRPr sz="2400">
                <a:solidFill>
                  <a:srgbClr val="FF3300"/>
                </a:solidFill>
                <a:latin typeface="Tahoma" charset="0"/>
                <a:ea typeface="ＭＳ Ｐゴシック" charset="0"/>
              </a:defRPr>
            </a:lvl3pPr>
            <a:lvl4pPr marL="1600200" indent="-228600" eaLnBrk="0" hangingPunct="0">
              <a:defRPr sz="2400">
                <a:solidFill>
                  <a:srgbClr val="FF3300"/>
                </a:solidFill>
                <a:latin typeface="Tahoma" charset="0"/>
                <a:ea typeface="ＭＳ Ｐゴシック" charset="0"/>
              </a:defRPr>
            </a:lvl4pPr>
            <a:lvl5pPr marL="2057400" indent="-228600" eaLnBrk="0" hangingPunct="0">
              <a:defRPr sz="2400">
                <a:solidFill>
                  <a:srgbClr val="FF3300"/>
                </a:solidFill>
                <a:latin typeface="Tahoma" charset="0"/>
                <a:ea typeface="ＭＳ Ｐゴシック" charset="0"/>
              </a:defRPr>
            </a:lvl5pPr>
            <a:lvl6pPr marL="2514600" indent="-228600" algn="r" eaLnBrk="0" fontAlgn="base" hangingPunct="0">
              <a:spcBef>
                <a:spcPct val="0"/>
              </a:spcBef>
              <a:spcAft>
                <a:spcPct val="0"/>
              </a:spcAft>
              <a:defRPr sz="2400">
                <a:solidFill>
                  <a:srgbClr val="FF3300"/>
                </a:solidFill>
                <a:latin typeface="Tahoma" charset="0"/>
                <a:ea typeface="ＭＳ Ｐゴシック" charset="0"/>
              </a:defRPr>
            </a:lvl6pPr>
            <a:lvl7pPr marL="2971800" indent="-228600" algn="r" eaLnBrk="0" fontAlgn="base" hangingPunct="0">
              <a:spcBef>
                <a:spcPct val="0"/>
              </a:spcBef>
              <a:spcAft>
                <a:spcPct val="0"/>
              </a:spcAft>
              <a:defRPr sz="2400">
                <a:solidFill>
                  <a:srgbClr val="FF3300"/>
                </a:solidFill>
                <a:latin typeface="Tahoma" charset="0"/>
                <a:ea typeface="ＭＳ Ｐゴシック" charset="0"/>
              </a:defRPr>
            </a:lvl7pPr>
            <a:lvl8pPr marL="3429000" indent="-228600" algn="r" eaLnBrk="0" fontAlgn="base" hangingPunct="0">
              <a:spcBef>
                <a:spcPct val="0"/>
              </a:spcBef>
              <a:spcAft>
                <a:spcPct val="0"/>
              </a:spcAft>
              <a:defRPr sz="2400">
                <a:solidFill>
                  <a:srgbClr val="FF3300"/>
                </a:solidFill>
                <a:latin typeface="Tahoma" charset="0"/>
                <a:ea typeface="ＭＳ Ｐゴシック" charset="0"/>
              </a:defRPr>
            </a:lvl8pPr>
            <a:lvl9pPr marL="3886200" indent="-228600" algn="r" eaLnBrk="0" fontAlgn="base" hangingPunct="0">
              <a:spcBef>
                <a:spcPct val="0"/>
              </a:spcBef>
              <a:spcAft>
                <a:spcPct val="0"/>
              </a:spcAft>
              <a:defRPr sz="2400">
                <a:solidFill>
                  <a:srgbClr val="FF3300"/>
                </a:solidFill>
                <a:latin typeface="Tahoma"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796CB0D-0FDC-924A-B715-A004B56F37D3}" type="slidenum">
              <a:rPr kumimoji="0" lang="en-US" sz="1400" b="0" i="0" u="none" strike="noStrike" kern="1200" cap="none" spc="0" normalizeH="0" baseline="0" noProof="0">
                <a:ln>
                  <a:noFill/>
                </a:ln>
                <a:solidFill>
                  <a:srgbClr val="000000"/>
                </a:solidFill>
                <a:effectLst/>
                <a:uLnTx/>
                <a:uFillTx/>
                <a:latin typeface="Tahoma" charset="0"/>
                <a:ea typeface="ＭＳ Ｐゴシック" charset="0"/>
                <a:cs typeface="Calibri"/>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400" b="0" i="0" u="none" strike="noStrike" kern="1200" cap="none" spc="0" normalizeH="0" baseline="0" noProof="0">
              <a:ln>
                <a:noFill/>
              </a:ln>
              <a:solidFill>
                <a:srgbClr val="000000"/>
              </a:solidFill>
              <a:effectLst/>
              <a:uLnTx/>
              <a:uFillTx/>
              <a:latin typeface="Tahoma" charset="0"/>
              <a:ea typeface="ＭＳ Ｐゴシック" charset="0"/>
              <a:cs typeface="Calibri"/>
            </a:endParaRPr>
          </a:p>
        </p:txBody>
      </p:sp>
    </p:spTree>
    <p:extLst>
      <p:ext uri="{BB962C8B-B14F-4D97-AF65-F5344CB8AC3E}">
        <p14:creationId xmlns:p14="http://schemas.microsoft.com/office/powerpoint/2010/main" val="3853782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穿着西装笔挺的男子&#10;&#10;描述已自动生成">
            <a:extLst>
              <a:ext uri="{FF2B5EF4-FFF2-40B4-BE49-F238E27FC236}">
                <a16:creationId xmlns:a16="http://schemas.microsoft.com/office/drawing/2014/main" id="{0A449299-E3DD-9A1C-3FE6-ABA21C6810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684" y="1420263"/>
            <a:ext cx="2287763" cy="3243446"/>
          </a:xfrm>
          <a:prstGeom prst="rect">
            <a:avLst/>
          </a:prstGeom>
        </p:spPr>
      </p:pic>
      <p:pic>
        <p:nvPicPr>
          <p:cNvPr id="14" name="图片 13" descr="卡通人物&#10;&#10;描述已自动生成">
            <a:extLst>
              <a:ext uri="{FF2B5EF4-FFF2-40B4-BE49-F238E27FC236}">
                <a16:creationId xmlns:a16="http://schemas.microsoft.com/office/drawing/2014/main" id="{FA274A98-953E-C7AD-9E6B-D3137C2CC4F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50846" y="2642095"/>
            <a:ext cx="907304" cy="907304"/>
          </a:xfrm>
          <a:prstGeom prst="rect">
            <a:avLst/>
          </a:prstGeom>
        </p:spPr>
      </p:pic>
      <p:pic>
        <p:nvPicPr>
          <p:cNvPr id="16" name="图片 15" descr="图标&#10;&#10;描述已自动生成">
            <a:extLst>
              <a:ext uri="{FF2B5EF4-FFF2-40B4-BE49-F238E27FC236}">
                <a16:creationId xmlns:a16="http://schemas.microsoft.com/office/drawing/2014/main" id="{85A9C0B1-2565-226E-AD38-5BAB2C25B68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440" r="12641"/>
          <a:stretch/>
        </p:blipFill>
        <p:spPr>
          <a:xfrm>
            <a:off x="2990131" y="4011202"/>
            <a:ext cx="737737" cy="998034"/>
          </a:xfrm>
          <a:prstGeom prst="rect">
            <a:avLst/>
          </a:prstGeom>
        </p:spPr>
      </p:pic>
      <p:sp>
        <p:nvSpPr>
          <p:cNvPr id="17" name="文本框 16">
            <a:extLst>
              <a:ext uri="{FF2B5EF4-FFF2-40B4-BE49-F238E27FC236}">
                <a16:creationId xmlns:a16="http://schemas.microsoft.com/office/drawing/2014/main" id="{2B51C761-1A69-168B-B5BD-718BC1890516}"/>
              </a:ext>
            </a:extLst>
          </p:cNvPr>
          <p:cNvSpPr txBox="1"/>
          <p:nvPr/>
        </p:nvSpPr>
        <p:spPr>
          <a:xfrm>
            <a:off x="3094237" y="3526681"/>
            <a:ext cx="463658" cy="369332"/>
          </a:xfrm>
          <a:prstGeom prst="rect">
            <a:avLst/>
          </a:prstGeom>
          <a:noFill/>
        </p:spPr>
        <p:txBody>
          <a:bodyPr wrap="square" rtlCol="0">
            <a:spAutoFit/>
          </a:bodyPr>
          <a:lstStyle/>
          <a:p>
            <a:pPr algn="ctr"/>
            <a:r>
              <a:rPr lang="en-US" altLang="zh-CN" b="1" dirty="0">
                <a:latin typeface="Times New Roman" panose="02020603050405020304" pitchFamily="18" charset="0"/>
                <a:cs typeface="Times New Roman" panose="02020603050405020304" pitchFamily="18" charset="0"/>
              </a:rPr>
              <a:t>A</a:t>
            </a:r>
            <a:endParaRPr lang="zh-CN" altLang="en-US" b="1" dirty="0">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A2AD9B2E-A363-8909-6A83-C5C975698905}"/>
              </a:ext>
            </a:extLst>
          </p:cNvPr>
          <p:cNvSpPr txBox="1"/>
          <p:nvPr/>
        </p:nvSpPr>
        <p:spPr>
          <a:xfrm>
            <a:off x="3127170" y="5022285"/>
            <a:ext cx="463658" cy="369332"/>
          </a:xfrm>
          <a:prstGeom prst="rect">
            <a:avLst/>
          </a:prstGeom>
          <a:noFill/>
        </p:spPr>
        <p:txBody>
          <a:bodyPr wrap="square" rtlCol="0">
            <a:spAutoFit/>
          </a:bodyPr>
          <a:lstStyle/>
          <a:p>
            <a:pPr algn="ctr"/>
            <a:r>
              <a:rPr lang="en-US" altLang="zh-CN" b="1" dirty="0">
                <a:latin typeface="Times New Roman" panose="02020603050405020304" pitchFamily="18" charset="0"/>
                <a:cs typeface="Times New Roman" panose="02020603050405020304" pitchFamily="18" charset="0"/>
              </a:rPr>
              <a:t>B</a:t>
            </a:r>
            <a:endParaRPr lang="zh-CN" altLang="en-US" b="1" dirty="0">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26D02B38-26BC-5264-CE6C-589820791AB4}"/>
              </a:ext>
            </a:extLst>
          </p:cNvPr>
          <p:cNvSpPr>
            <a:spLocks noChangeArrowheads="1"/>
          </p:cNvSpPr>
          <p:nvPr/>
        </p:nvSpPr>
        <p:spPr bwMode="auto">
          <a:xfrm>
            <a:off x="3798631" y="2835438"/>
            <a:ext cx="1890210" cy="475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Rockwell" panose="02060603020205020403" pitchFamily="18" charset="0"/>
                <a:ea typeface="方正姚体" panose="02010601030101010101" pitchFamily="2" charset="-122"/>
              </a:defRPr>
            </a:lvl1pPr>
            <a:lvl2pPr marL="742950" indent="-285750">
              <a:spcBef>
                <a:spcPct val="20000"/>
              </a:spcBef>
              <a:buFont typeface="Arial" panose="020B0604020202020204" pitchFamily="34" charset="0"/>
              <a:buChar char="–"/>
              <a:defRPr sz="2800">
                <a:solidFill>
                  <a:schemeClr val="tx1"/>
                </a:solidFill>
                <a:latin typeface="Rockwell" panose="02060603020205020403" pitchFamily="18" charset="0"/>
                <a:ea typeface="方正姚体" panose="02010601030101010101" pitchFamily="2" charset="-122"/>
              </a:defRPr>
            </a:lvl2pPr>
            <a:lvl3pPr marL="1143000" indent="-228600">
              <a:spcBef>
                <a:spcPct val="20000"/>
              </a:spcBef>
              <a:buFont typeface="Arial" panose="020B0604020202020204" pitchFamily="34" charset="0"/>
              <a:buChar char="•"/>
              <a:defRPr sz="2400">
                <a:solidFill>
                  <a:schemeClr val="tx1"/>
                </a:solidFill>
                <a:latin typeface="Rockwell" panose="02060603020205020403" pitchFamily="18" charset="0"/>
                <a:ea typeface="方正姚体" panose="02010601030101010101" pitchFamily="2" charset="-122"/>
              </a:defRPr>
            </a:lvl3pPr>
            <a:lvl4pPr marL="16002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4pPr>
            <a:lvl5pPr marL="20574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9pPr>
          </a:lstStyle>
          <a:p>
            <a:pPr>
              <a:lnSpc>
                <a:spcPct val="140000"/>
              </a:lnSpc>
              <a:spcBef>
                <a:spcPct val="0"/>
              </a:spcBef>
              <a:buFontTx/>
              <a:buNone/>
            </a:pP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b="1" i="1" dirty="0" err="1">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000" b="1" i="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p>
        </p:txBody>
      </p:sp>
      <p:sp>
        <p:nvSpPr>
          <p:cNvPr id="27" name="矩形 26">
            <a:extLst>
              <a:ext uri="{FF2B5EF4-FFF2-40B4-BE49-F238E27FC236}">
                <a16:creationId xmlns:a16="http://schemas.microsoft.com/office/drawing/2014/main" id="{76771DB0-1B0C-D0ED-7D4F-E0FEF78FD8F6}"/>
              </a:ext>
            </a:extLst>
          </p:cNvPr>
          <p:cNvSpPr>
            <a:spLocks noChangeArrowheads="1"/>
          </p:cNvSpPr>
          <p:nvPr/>
        </p:nvSpPr>
        <p:spPr bwMode="auto">
          <a:xfrm>
            <a:off x="3881789" y="4312994"/>
            <a:ext cx="1890210" cy="475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Rockwell" panose="02060603020205020403" pitchFamily="18" charset="0"/>
                <a:ea typeface="方正姚体" panose="02010601030101010101" pitchFamily="2" charset="-122"/>
              </a:defRPr>
            </a:lvl1pPr>
            <a:lvl2pPr marL="742950" indent="-285750">
              <a:spcBef>
                <a:spcPct val="20000"/>
              </a:spcBef>
              <a:buFont typeface="Arial" panose="020B0604020202020204" pitchFamily="34" charset="0"/>
              <a:buChar char="–"/>
              <a:defRPr sz="2800">
                <a:solidFill>
                  <a:schemeClr val="tx1"/>
                </a:solidFill>
                <a:latin typeface="Rockwell" panose="02060603020205020403" pitchFamily="18" charset="0"/>
                <a:ea typeface="方正姚体" panose="02010601030101010101" pitchFamily="2" charset="-122"/>
              </a:defRPr>
            </a:lvl2pPr>
            <a:lvl3pPr marL="1143000" indent="-228600">
              <a:spcBef>
                <a:spcPct val="20000"/>
              </a:spcBef>
              <a:buFont typeface="Arial" panose="020B0604020202020204" pitchFamily="34" charset="0"/>
              <a:buChar char="•"/>
              <a:defRPr sz="2400">
                <a:solidFill>
                  <a:schemeClr val="tx1"/>
                </a:solidFill>
                <a:latin typeface="Rockwell" panose="02060603020205020403" pitchFamily="18" charset="0"/>
                <a:ea typeface="方正姚体" panose="02010601030101010101" pitchFamily="2" charset="-122"/>
              </a:defRPr>
            </a:lvl3pPr>
            <a:lvl4pPr marL="16002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4pPr>
            <a:lvl5pPr marL="20574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9pPr>
          </a:lstStyle>
          <a:p>
            <a:pPr>
              <a:lnSpc>
                <a:spcPct val="140000"/>
              </a:lnSpc>
              <a:spcBef>
                <a:spcPct val="0"/>
              </a:spcBef>
              <a:buFontTx/>
              <a:buNone/>
            </a:pP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b="1" i="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j</a:t>
            </a:r>
          </a:p>
        </p:txBody>
      </p:sp>
      <p:sp>
        <p:nvSpPr>
          <p:cNvPr id="28" name="矩形 27">
            <a:extLst>
              <a:ext uri="{FF2B5EF4-FFF2-40B4-BE49-F238E27FC236}">
                <a16:creationId xmlns:a16="http://schemas.microsoft.com/office/drawing/2014/main" id="{4F2EE63D-E67C-4963-1AF2-C173CD599441}"/>
              </a:ext>
            </a:extLst>
          </p:cNvPr>
          <p:cNvSpPr>
            <a:spLocks noChangeArrowheads="1"/>
          </p:cNvSpPr>
          <p:nvPr/>
        </p:nvSpPr>
        <p:spPr bwMode="auto">
          <a:xfrm>
            <a:off x="3957846" y="3587405"/>
            <a:ext cx="1839642" cy="476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Rockwell" panose="02060603020205020403" pitchFamily="18" charset="0"/>
                <a:ea typeface="方正姚体" panose="02010601030101010101" pitchFamily="2" charset="-122"/>
              </a:defRPr>
            </a:lvl1pPr>
            <a:lvl2pPr marL="742950" indent="-285750">
              <a:spcBef>
                <a:spcPct val="20000"/>
              </a:spcBef>
              <a:buFont typeface="Arial" panose="020B0604020202020204" pitchFamily="34" charset="0"/>
              <a:buChar char="–"/>
              <a:defRPr sz="2800">
                <a:solidFill>
                  <a:schemeClr val="tx1"/>
                </a:solidFill>
                <a:latin typeface="Rockwell" panose="02060603020205020403" pitchFamily="18" charset="0"/>
                <a:ea typeface="方正姚体" panose="02010601030101010101" pitchFamily="2" charset="-122"/>
              </a:defRPr>
            </a:lvl2pPr>
            <a:lvl3pPr marL="1143000" indent="-228600">
              <a:spcBef>
                <a:spcPct val="20000"/>
              </a:spcBef>
              <a:buFont typeface="Arial" panose="020B0604020202020204" pitchFamily="34" charset="0"/>
              <a:buChar char="•"/>
              <a:defRPr sz="2400">
                <a:solidFill>
                  <a:schemeClr val="tx1"/>
                </a:solidFill>
                <a:latin typeface="Rockwell" panose="02060603020205020403" pitchFamily="18" charset="0"/>
                <a:ea typeface="方正姚体" panose="02010601030101010101" pitchFamily="2" charset="-122"/>
              </a:defRPr>
            </a:lvl3pPr>
            <a:lvl4pPr marL="16002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4pPr>
            <a:lvl5pPr marL="20574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9pPr>
          </a:lstStyle>
          <a:p>
            <a:pPr>
              <a:lnSpc>
                <a:spcPct val="140000"/>
              </a:lnSpc>
              <a:spcBef>
                <a:spcPct val="0"/>
              </a:spcBef>
              <a:buFontTx/>
              <a:buNone/>
            </a:pPr>
            <a:r>
              <a:rPr lang="en-US" altLang="zh-CN"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000" b="1" i="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&lt; </a:t>
            </a:r>
            <a:r>
              <a:rPr lang="en-US" altLang="zh-CN" sz="2000" b="1" i="1" dirty="0" err="1">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i="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j ≤ </a:t>
            </a:r>
            <a:r>
              <a:rPr lang="en-US" altLang="zh-CN"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10 </a:t>
            </a:r>
            <a:endPar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1" name="图片 20" descr="图片包含 游戏机, 桌子&#10;&#10;描述已自动生成">
            <a:extLst>
              <a:ext uri="{FF2B5EF4-FFF2-40B4-BE49-F238E27FC236}">
                <a16:creationId xmlns:a16="http://schemas.microsoft.com/office/drawing/2014/main" id="{E6C09CF8-FCA1-FE67-8623-800C05057FE3}"/>
              </a:ext>
            </a:extLst>
          </p:cNvPr>
          <p:cNvPicPr>
            <a:picLocks noChangeAspect="1"/>
          </p:cNvPicPr>
          <p:nvPr/>
        </p:nvPicPr>
        <p:blipFill rotWithShape="1">
          <a:blip r:embed="rId6">
            <a:extLst>
              <a:ext uri="{28A0092B-C50C-407E-A947-70E740481C1C}">
                <a14:useLocalDpi xmlns:a14="http://schemas.microsoft.com/office/drawing/2010/main" val="0"/>
              </a:ext>
            </a:extLst>
          </a:blip>
          <a:srcRect l="3021" t="21500" r="4056" b="21904"/>
          <a:stretch/>
        </p:blipFill>
        <p:spPr>
          <a:xfrm>
            <a:off x="5647693" y="3437107"/>
            <a:ext cx="3225851" cy="1187133"/>
          </a:xfrm>
          <a:prstGeom prst="rect">
            <a:avLst/>
          </a:prstGeom>
        </p:spPr>
      </p:pic>
      <p:pic>
        <p:nvPicPr>
          <p:cNvPr id="29" name="图片 28" descr="图片包含 图标&#10;&#10;描述已自动生成">
            <a:extLst>
              <a:ext uri="{FF2B5EF4-FFF2-40B4-BE49-F238E27FC236}">
                <a16:creationId xmlns:a16="http://schemas.microsoft.com/office/drawing/2014/main" id="{2D8D9F4A-244E-C8EB-C231-48A6C5E1D32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2074" t="4963" r="13193" b="4370"/>
          <a:stretch/>
        </p:blipFill>
        <p:spPr>
          <a:xfrm>
            <a:off x="5800421" y="3472855"/>
            <a:ext cx="347951" cy="422135"/>
          </a:xfrm>
          <a:prstGeom prst="rect">
            <a:avLst/>
          </a:prstGeom>
        </p:spPr>
      </p:pic>
      <p:pic>
        <p:nvPicPr>
          <p:cNvPr id="33" name="图片 32" descr="图片包含 图标&#10;&#10;描述已自动生成">
            <a:extLst>
              <a:ext uri="{FF2B5EF4-FFF2-40B4-BE49-F238E27FC236}">
                <a16:creationId xmlns:a16="http://schemas.microsoft.com/office/drawing/2014/main" id="{D31E7AAF-BD42-2BCC-F7C3-B0A4D98F2D6E}"/>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2074" t="4963" r="13193" b="4370"/>
          <a:stretch/>
        </p:blipFill>
        <p:spPr>
          <a:xfrm>
            <a:off x="6092834" y="3472855"/>
            <a:ext cx="347951" cy="422135"/>
          </a:xfrm>
          <a:prstGeom prst="rect">
            <a:avLst/>
          </a:prstGeom>
        </p:spPr>
      </p:pic>
      <p:pic>
        <p:nvPicPr>
          <p:cNvPr id="34" name="图片 33" descr="图片包含 图标&#10;&#10;描述已自动生成">
            <a:extLst>
              <a:ext uri="{FF2B5EF4-FFF2-40B4-BE49-F238E27FC236}">
                <a16:creationId xmlns:a16="http://schemas.microsoft.com/office/drawing/2014/main" id="{4A974690-F81E-73E9-03EF-8A4902E8EE6C}"/>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2074" t="4963" r="13193" b="4370"/>
          <a:stretch/>
        </p:blipFill>
        <p:spPr>
          <a:xfrm>
            <a:off x="6391496" y="3472855"/>
            <a:ext cx="347951" cy="422135"/>
          </a:xfrm>
          <a:prstGeom prst="rect">
            <a:avLst/>
          </a:prstGeom>
        </p:spPr>
      </p:pic>
      <p:pic>
        <p:nvPicPr>
          <p:cNvPr id="36" name="图片 35" descr="图片包含 图标&#10;&#10;描述已自动生成">
            <a:extLst>
              <a:ext uri="{FF2B5EF4-FFF2-40B4-BE49-F238E27FC236}">
                <a16:creationId xmlns:a16="http://schemas.microsoft.com/office/drawing/2014/main" id="{CA28018E-849E-4900-DBFB-35CE3D6FDE7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2074" t="4963" r="13193" b="4370"/>
          <a:stretch/>
        </p:blipFill>
        <p:spPr>
          <a:xfrm>
            <a:off x="5930005" y="3128728"/>
            <a:ext cx="347951" cy="422135"/>
          </a:xfrm>
          <a:prstGeom prst="rect">
            <a:avLst/>
          </a:prstGeom>
        </p:spPr>
      </p:pic>
      <p:pic>
        <p:nvPicPr>
          <p:cNvPr id="37" name="图片 36" descr="图片包含 图标&#10;&#10;描述已自动生成">
            <a:extLst>
              <a:ext uri="{FF2B5EF4-FFF2-40B4-BE49-F238E27FC236}">
                <a16:creationId xmlns:a16="http://schemas.microsoft.com/office/drawing/2014/main" id="{A1FF73C0-19BD-A5C3-7238-22183670D6A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2074" t="4963" r="13193" b="4370"/>
          <a:stretch/>
        </p:blipFill>
        <p:spPr>
          <a:xfrm>
            <a:off x="6249100" y="3122630"/>
            <a:ext cx="347951" cy="422135"/>
          </a:xfrm>
          <a:prstGeom prst="rect">
            <a:avLst/>
          </a:prstGeom>
        </p:spPr>
      </p:pic>
      <p:pic>
        <p:nvPicPr>
          <p:cNvPr id="50" name="图片 49" descr="图片包含 图标&#10;&#10;描述已自动生成">
            <a:extLst>
              <a:ext uri="{FF2B5EF4-FFF2-40B4-BE49-F238E27FC236}">
                <a16:creationId xmlns:a16="http://schemas.microsoft.com/office/drawing/2014/main" id="{EF946D43-1A30-0A77-41C6-5CC275EBC55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2074" t="4963" r="13193" b="4370"/>
          <a:stretch/>
        </p:blipFill>
        <p:spPr>
          <a:xfrm>
            <a:off x="7859992" y="2984235"/>
            <a:ext cx="347951" cy="422135"/>
          </a:xfrm>
          <a:prstGeom prst="rect">
            <a:avLst/>
          </a:prstGeom>
        </p:spPr>
      </p:pic>
      <p:pic>
        <p:nvPicPr>
          <p:cNvPr id="51" name="图片 50" descr="图片包含 图标&#10;&#10;描述已自动生成">
            <a:extLst>
              <a:ext uri="{FF2B5EF4-FFF2-40B4-BE49-F238E27FC236}">
                <a16:creationId xmlns:a16="http://schemas.microsoft.com/office/drawing/2014/main" id="{5E6B109D-E239-482E-9063-188E98AB650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2074" t="4963" r="13193" b="4370"/>
          <a:stretch/>
        </p:blipFill>
        <p:spPr>
          <a:xfrm>
            <a:off x="8159550" y="2984235"/>
            <a:ext cx="347951" cy="422135"/>
          </a:xfrm>
          <a:prstGeom prst="rect">
            <a:avLst/>
          </a:prstGeom>
        </p:spPr>
      </p:pic>
      <p:pic>
        <p:nvPicPr>
          <p:cNvPr id="52" name="图片 51" descr="图片包含 图标&#10;&#10;描述已自动生成">
            <a:extLst>
              <a:ext uri="{FF2B5EF4-FFF2-40B4-BE49-F238E27FC236}">
                <a16:creationId xmlns:a16="http://schemas.microsoft.com/office/drawing/2014/main" id="{3B9F7CC1-0FF6-C71A-DBE6-76DE6BA4C25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2074" t="4963" r="13193" b="4370"/>
          <a:stretch/>
        </p:blipFill>
        <p:spPr>
          <a:xfrm>
            <a:off x="8451067" y="2984235"/>
            <a:ext cx="347951" cy="422135"/>
          </a:xfrm>
          <a:prstGeom prst="rect">
            <a:avLst/>
          </a:prstGeom>
        </p:spPr>
      </p:pic>
      <p:pic>
        <p:nvPicPr>
          <p:cNvPr id="54" name="图片 53" descr="图片包含 图标&#10;&#10;描述已自动生成">
            <a:extLst>
              <a:ext uri="{FF2B5EF4-FFF2-40B4-BE49-F238E27FC236}">
                <a16:creationId xmlns:a16="http://schemas.microsoft.com/office/drawing/2014/main" id="{3D99C659-B532-57F9-E8E1-9CBD2B3E6DF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2074" t="4963" r="13193" b="4370"/>
          <a:stretch/>
        </p:blipFill>
        <p:spPr>
          <a:xfrm>
            <a:off x="8142995" y="2619723"/>
            <a:ext cx="347951" cy="422135"/>
          </a:xfrm>
          <a:prstGeom prst="rect">
            <a:avLst/>
          </a:prstGeom>
        </p:spPr>
      </p:pic>
      <p:sp>
        <p:nvSpPr>
          <p:cNvPr id="55" name="矩形: 圆角 54">
            <a:extLst>
              <a:ext uri="{FF2B5EF4-FFF2-40B4-BE49-F238E27FC236}">
                <a16:creationId xmlns:a16="http://schemas.microsoft.com/office/drawing/2014/main" id="{E87E272E-025F-C0FE-2630-248535A8FE2F}"/>
              </a:ext>
            </a:extLst>
          </p:cNvPr>
          <p:cNvSpPr/>
          <p:nvPr/>
        </p:nvSpPr>
        <p:spPr>
          <a:xfrm>
            <a:off x="5729209" y="3116121"/>
            <a:ext cx="1075016" cy="824822"/>
          </a:xfrm>
          <a:prstGeom prst="roundRect">
            <a:avLst/>
          </a:prstGeom>
          <a:solidFill>
            <a:srgbClr val="D9D9D9">
              <a:alpha val="3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矩形: 圆角 47">
            <a:extLst>
              <a:ext uri="{FF2B5EF4-FFF2-40B4-BE49-F238E27FC236}">
                <a16:creationId xmlns:a16="http://schemas.microsoft.com/office/drawing/2014/main" id="{8A8131D5-D8DA-A26F-5EAB-745E78DF619C}"/>
              </a:ext>
            </a:extLst>
          </p:cNvPr>
          <p:cNvSpPr/>
          <p:nvPr/>
        </p:nvSpPr>
        <p:spPr>
          <a:xfrm>
            <a:off x="7747905" y="2590800"/>
            <a:ext cx="1125639" cy="824822"/>
          </a:xfrm>
          <a:prstGeom prst="roundRect">
            <a:avLst/>
          </a:prstGeom>
          <a:solidFill>
            <a:srgbClr val="D9D9D9">
              <a:alpha val="3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Title 1">
            <a:extLst>
              <a:ext uri="{FF2B5EF4-FFF2-40B4-BE49-F238E27FC236}">
                <a16:creationId xmlns:a16="http://schemas.microsoft.com/office/drawing/2014/main" id="{5F75E113-0D90-6BD9-D264-B2C33FFFCBFE}"/>
              </a:ext>
            </a:extLst>
          </p:cNvPr>
          <p:cNvSpPr txBox="1">
            <a:spLocks/>
          </p:cNvSpPr>
          <p:nvPr/>
        </p:nvSpPr>
        <p:spPr>
          <a:xfrm>
            <a:off x="457200" y="152400"/>
            <a:ext cx="8229600" cy="1143000"/>
          </a:xfrm>
          <a:prstGeom prst="rect">
            <a:avLst/>
          </a:prstGeom>
        </p:spPr>
        <p:txBody>
          <a:bodyPr vert="horz" lIns="0" tIns="45720" rIns="0" bIns="45720" rtlCol="0" anchor="ctr">
            <a:normAutofit/>
          </a:bodyPr>
          <a:lstStyle>
            <a:lvl1pPr algn="ctr" defTabSz="457200" rtl="0" eaLnBrk="1" latinLnBrk="0" hangingPunct="1">
              <a:spcBef>
                <a:spcPct val="0"/>
              </a:spcBef>
              <a:buNone/>
              <a:defRPr sz="4400" b="0" i="0" kern="1200" spc="-50" normalizeH="0">
                <a:solidFill>
                  <a:schemeClr val="tx2"/>
                </a:solidFill>
                <a:latin typeface="+mj-lt"/>
                <a:ea typeface="+mj-ea"/>
                <a:cs typeface="Cambria"/>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dirty="0">
                <a:ln>
                  <a:noFill/>
                </a:ln>
                <a:solidFill>
                  <a:srgbClr val="990000"/>
                </a:solidFill>
                <a:effectLst/>
                <a:uLnTx/>
                <a:uFillTx/>
                <a:latin typeface="Calibri"/>
                <a:ea typeface="+mj-ea"/>
              </a:rPr>
              <a:t>Yao's Millionaires' Problem</a:t>
            </a:r>
          </a:p>
        </p:txBody>
      </p:sp>
      <p:sp>
        <p:nvSpPr>
          <p:cNvPr id="3" name="文本框 2">
            <a:extLst>
              <a:ext uri="{FF2B5EF4-FFF2-40B4-BE49-F238E27FC236}">
                <a16:creationId xmlns:a16="http://schemas.microsoft.com/office/drawing/2014/main" id="{8E1C938E-8E48-5F6E-A264-A46AA7A9BB0B}"/>
              </a:ext>
            </a:extLst>
          </p:cNvPr>
          <p:cNvSpPr txBox="1"/>
          <p:nvPr/>
        </p:nvSpPr>
        <p:spPr>
          <a:xfrm>
            <a:off x="191551" y="4788573"/>
            <a:ext cx="2032835" cy="441326"/>
          </a:xfrm>
          <a:prstGeom prst="rect">
            <a:avLst/>
          </a:prstGeom>
        </p:spPr>
        <p:txBody>
          <a:bodyPr vert="horz" wrap="square" lIns="91440" tIns="45720" rIns="91440" bIns="45720" rtlCol="0" anchor="t" anchorCtr="0">
            <a:normAutofit/>
          </a:bodyPr>
          <a:lstStyle/>
          <a:p>
            <a:pPr algn="ctr"/>
            <a:r>
              <a:rPr lang="en-US" altLang="zh-CN" sz="2000" b="1" dirty="0">
                <a:latin typeface="Times New Roman" panose="02020603050405020304" pitchFamily="18" charset="0"/>
                <a:cs typeface="Times New Roman" panose="02020603050405020304" pitchFamily="18" charset="0"/>
              </a:rPr>
              <a:t>Andrew Yao</a:t>
            </a:r>
            <a:endParaRPr lang="zh-CN" altLang="en-US" sz="2000" b="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82144518-2436-633C-13D9-098909B5F337}"/>
              </a:ext>
            </a:extLst>
          </p:cNvPr>
          <p:cNvSpPr txBox="1"/>
          <p:nvPr/>
        </p:nvSpPr>
        <p:spPr>
          <a:xfrm>
            <a:off x="163225" y="5170954"/>
            <a:ext cx="2032835" cy="441326"/>
          </a:xfrm>
          <a:prstGeom prst="rect">
            <a:avLst/>
          </a:prstGeom>
        </p:spPr>
        <p:txBody>
          <a:bodyPr vert="horz" wrap="square" lIns="91440" tIns="45720" rIns="91440" bIns="45720" rtlCol="0" anchor="t" anchorCtr="0">
            <a:noAutofit/>
          </a:bodyPr>
          <a:lstStyle/>
          <a:p>
            <a:pPr algn="ctr"/>
            <a:r>
              <a:rPr lang="en-US" altLang="zh-CN" sz="2000" dirty="0">
                <a:latin typeface="Times New Roman" panose="02020603050405020304" pitchFamily="18" charset="0"/>
                <a:cs typeface="Times New Roman" panose="02020603050405020304" pitchFamily="18" charset="0"/>
              </a:rPr>
              <a:t> </a:t>
            </a:r>
            <a:r>
              <a:rPr lang="en-US" altLang="zh-CN" sz="2000" dirty="0">
                <a:solidFill>
                  <a:srgbClr val="FF0000"/>
                </a:solidFill>
                <a:latin typeface="Times New Roman" panose="02020603050405020304" pitchFamily="18" charset="0"/>
                <a:cs typeface="Times New Roman" panose="02020603050405020304" pitchFamily="18" charset="0"/>
              </a:rPr>
              <a:t>Turing Award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2000 </a:t>
            </a:r>
            <a:endParaRPr lang="zh-CN" altLang="en-US" sz="2000" dirty="0">
              <a:latin typeface="Times New Roman" panose="02020603050405020304" pitchFamily="18" charset="0"/>
              <a:cs typeface="Times New Roman" panose="02020603050405020304" pitchFamily="18" charset="0"/>
            </a:endParaRPr>
          </a:p>
        </p:txBody>
      </p:sp>
      <p:sp>
        <p:nvSpPr>
          <p:cNvPr id="6" name="Slide Number Placeholder 1">
            <a:extLst>
              <a:ext uri="{FF2B5EF4-FFF2-40B4-BE49-F238E27FC236}">
                <a16:creationId xmlns:a16="http://schemas.microsoft.com/office/drawing/2014/main" id="{0B76E93B-A699-17E9-7D42-919E29D6C882}"/>
              </a:ext>
            </a:extLst>
          </p:cNvPr>
          <p:cNvSpPr>
            <a:spLocks noGrp="1"/>
          </p:cNvSpPr>
          <p:nvPr>
            <p:ph type="sldNum" sz="quarter" idx="12"/>
          </p:nvPr>
        </p:nvSpPr>
        <p:spPr>
          <a:xfrm>
            <a:off x="6858000" y="6492875"/>
            <a:ext cx="21336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47839D-A323-47F3-909F-548499399628}" type="slidenum">
              <a:rPr kumimoji="0" lang="en-US" sz="1200" b="0" i="0" u="none" strike="noStrike" kern="1200" cap="none" spc="0" normalizeH="0" baseline="0" noProof="0" smtClean="0">
                <a:ln>
                  <a:noFill/>
                </a:ln>
                <a:solidFill>
                  <a:srgbClr val="000000"/>
                </a:solidFill>
                <a:effectLst/>
                <a:uLnTx/>
                <a:uFillTx/>
                <a:latin typeface="Calibri"/>
                <a:ea typeface="+mn-ea"/>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srgbClr val="000000"/>
              </a:solidFill>
              <a:effectLst/>
              <a:uLnTx/>
              <a:uFillTx/>
              <a:latin typeface="Calibri"/>
              <a:ea typeface="+mn-ea"/>
            </a:endParaRPr>
          </a:p>
        </p:txBody>
      </p:sp>
      <p:sp>
        <p:nvSpPr>
          <p:cNvPr id="8" name="文本框 7">
            <a:extLst>
              <a:ext uri="{FF2B5EF4-FFF2-40B4-BE49-F238E27FC236}">
                <a16:creationId xmlns:a16="http://schemas.microsoft.com/office/drawing/2014/main" id="{3AEDB62B-E948-FB6F-CBD8-C6745973346F}"/>
              </a:ext>
            </a:extLst>
          </p:cNvPr>
          <p:cNvSpPr txBox="1"/>
          <p:nvPr/>
        </p:nvSpPr>
        <p:spPr>
          <a:xfrm>
            <a:off x="2690248" y="1354782"/>
            <a:ext cx="6301352" cy="1015663"/>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In 1982, Andrew Yao proposed the </a:t>
            </a:r>
            <a:r>
              <a:rPr lang="en-US" altLang="zh-CN" sz="2000" b="1" dirty="0">
                <a:latin typeface="Times New Roman" panose="02020603050405020304" pitchFamily="18" charset="0"/>
                <a:cs typeface="Times New Roman" panose="02020603050405020304" pitchFamily="18" charset="0"/>
              </a:rPr>
              <a:t>millionaire problem</a:t>
            </a:r>
            <a:r>
              <a:rPr lang="en-US" altLang="zh-CN" sz="2000" dirty="0">
                <a:latin typeface="Times New Roman" panose="02020603050405020304" pitchFamily="18" charset="0"/>
                <a:cs typeface="Times New Roman" panose="02020603050405020304" pitchFamily="18" charset="0"/>
              </a:rPr>
              <a:t>, which discussed how could two millionaires </a:t>
            </a:r>
            <a:r>
              <a:rPr lang="en-US" altLang="zh-CN" sz="2000" b="1" dirty="0">
                <a:latin typeface="Times New Roman" panose="02020603050405020304" pitchFamily="18" charset="0"/>
                <a:cs typeface="Times New Roman" panose="02020603050405020304" pitchFamily="18" charset="0"/>
              </a:rPr>
              <a:t>determine who is richer</a:t>
            </a:r>
            <a:r>
              <a:rPr lang="en-US" altLang="zh-CN" sz="2000" dirty="0">
                <a:latin typeface="Times New Roman" panose="02020603050405020304" pitchFamily="18" charset="0"/>
                <a:cs typeface="Times New Roman" panose="02020603050405020304" pitchFamily="18" charset="0"/>
              </a:rPr>
              <a:t> while keeping their actual wealth </a:t>
            </a:r>
            <a:r>
              <a:rPr lang="en-US" altLang="zh-CN" sz="2000" b="1" dirty="0">
                <a:latin typeface="Times New Roman" panose="02020603050405020304" pitchFamily="18" charset="0"/>
                <a:cs typeface="Times New Roman" panose="02020603050405020304" pitchFamily="18" charset="0"/>
              </a:rPr>
              <a:t>private</a:t>
            </a:r>
            <a:endParaRPr lang="zh-CN" altLang="en-US" sz="2000"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0F2C36B6-E043-C0A4-F3AA-17F16AED3B67}"/>
              </a:ext>
            </a:extLst>
          </p:cNvPr>
          <p:cNvSpPr txBox="1"/>
          <p:nvPr/>
        </p:nvSpPr>
        <p:spPr>
          <a:xfrm>
            <a:off x="5394730" y="5006372"/>
            <a:ext cx="3530603" cy="441326"/>
          </a:xfrm>
          <a:prstGeom prst="rect">
            <a:avLst/>
          </a:prstGeom>
        </p:spPr>
        <p:txBody>
          <a:bodyPr vert="horz" wrap="square" lIns="91440" tIns="45720" rIns="91440" bIns="45720" rtlCol="0" anchor="t" anchorCtr="0">
            <a:noAutofit/>
          </a:bodyPr>
          <a:lstStyle/>
          <a:p>
            <a:pPr algn="ctr"/>
            <a:r>
              <a:rPr lang="en-US" altLang="zh-CN" sz="2000" dirty="0">
                <a:solidFill>
                  <a:srgbClr val="FF0000"/>
                </a:solidFill>
                <a:latin typeface="Times New Roman" panose="02020603050405020304" pitchFamily="18" charset="0"/>
                <a:cs typeface="Times New Roman" panose="02020603050405020304" pitchFamily="18" charset="0"/>
              </a:rPr>
              <a:t>What is the greatest weakness?</a:t>
            </a:r>
            <a:endParaRPr lang="zh-CN" altLang="en-US" sz="2000" dirty="0">
              <a:solidFill>
                <a:srgbClr val="FF0000"/>
              </a:solidFill>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A8E14B72-F71B-988E-0E89-A29759D90E29}"/>
              </a:ext>
            </a:extLst>
          </p:cNvPr>
          <p:cNvSpPr txBox="1"/>
          <p:nvPr/>
        </p:nvSpPr>
        <p:spPr>
          <a:xfrm>
            <a:off x="648031" y="5976947"/>
            <a:ext cx="8001000" cy="707886"/>
          </a:xfrm>
          <a:prstGeom prst="rect">
            <a:avLst/>
          </a:prstGeom>
          <a:no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Secure multi-party computation</a:t>
            </a:r>
            <a:r>
              <a:rPr lang="en-US" altLang="zh-CN" sz="2000" dirty="0">
                <a:latin typeface="Times New Roman" panose="02020603050405020304" pitchFamily="18" charset="0"/>
                <a:cs typeface="Times New Roman" panose="02020603050405020304" pitchFamily="18" charset="0"/>
              </a:rPr>
              <a:t>: methods for parties to jointly compute a function over their inputs while keeping those inputs private</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566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wipe(down)">
                                      <p:cBhvr>
                                        <p:cTn id="10" dur="500"/>
                                        <p:tgtEl>
                                          <p:spTgt spid="4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wipe(down)">
                                      <p:cBhvr>
                                        <p:cTn id="13" dur="500"/>
                                        <p:tgtEl>
                                          <p:spTgt spid="5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wipe(down)">
                                      <p:cBhvr>
                                        <p:cTn id="18" dur="500"/>
                                        <p:tgtEl>
                                          <p:spTgt spid="36"/>
                                        </p:tgtEl>
                                      </p:cBhvr>
                                    </p:animEffect>
                                  </p:childTnLst>
                                </p:cTn>
                              </p:par>
                              <p:par>
                                <p:cTn id="19" presetID="22" presetClass="entr" presetSubtype="4"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down)">
                                      <p:cBhvr>
                                        <p:cTn id="21" dur="500"/>
                                        <p:tgtEl>
                                          <p:spTgt spid="37"/>
                                        </p:tgtEl>
                                      </p:cBhvr>
                                    </p:animEffect>
                                  </p:childTnLst>
                                </p:cTn>
                              </p:par>
                              <p:par>
                                <p:cTn id="22" presetID="22" presetClass="entr" presetSubtype="4" fill="hold"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wipe(down)">
                                      <p:cBhvr>
                                        <p:cTn id="24" dur="500"/>
                                        <p:tgtEl>
                                          <p:spTgt spid="34"/>
                                        </p:tgtEl>
                                      </p:cBhvr>
                                    </p:animEffect>
                                  </p:childTnLst>
                                </p:cTn>
                              </p:par>
                              <p:par>
                                <p:cTn id="25" presetID="22" presetClass="entr" presetSubtype="4"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down)">
                                      <p:cBhvr>
                                        <p:cTn id="27" dur="500"/>
                                        <p:tgtEl>
                                          <p:spTgt spid="33"/>
                                        </p:tgtEl>
                                      </p:cBhvr>
                                    </p:animEffect>
                                  </p:childTnLst>
                                </p:cTn>
                              </p:par>
                              <p:par>
                                <p:cTn id="28" presetID="22" presetClass="entr" presetSubtype="4" fill="hold"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wipe(down)">
                                      <p:cBhvr>
                                        <p:cTn id="30" dur="500"/>
                                        <p:tgtEl>
                                          <p:spTgt spid="29"/>
                                        </p:tgtEl>
                                      </p:cBhvr>
                                    </p:animEffect>
                                  </p:childTnLst>
                                </p:cTn>
                              </p:par>
                              <p:par>
                                <p:cTn id="31" presetID="22" presetClass="entr" presetSubtype="4" fill="hold" nodeType="with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wipe(down)">
                                      <p:cBhvr>
                                        <p:cTn id="33" dur="500"/>
                                        <p:tgtEl>
                                          <p:spTgt spid="54"/>
                                        </p:tgtEl>
                                      </p:cBhvr>
                                    </p:animEffect>
                                  </p:childTnLst>
                                </p:cTn>
                              </p:par>
                              <p:par>
                                <p:cTn id="34" presetID="22" presetClass="entr" presetSubtype="4" fill="hold" nodeType="with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wipe(down)">
                                      <p:cBhvr>
                                        <p:cTn id="36" dur="500"/>
                                        <p:tgtEl>
                                          <p:spTgt spid="50"/>
                                        </p:tgtEl>
                                      </p:cBhvr>
                                    </p:animEffect>
                                  </p:childTnLst>
                                </p:cTn>
                              </p:par>
                              <p:par>
                                <p:cTn id="37" presetID="22" presetClass="entr" presetSubtype="4" fill="hold" nodeType="with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wipe(down)">
                                      <p:cBhvr>
                                        <p:cTn id="39" dur="500"/>
                                        <p:tgtEl>
                                          <p:spTgt spid="52"/>
                                        </p:tgtEl>
                                      </p:cBhvr>
                                    </p:animEffect>
                                  </p:childTnLst>
                                </p:cTn>
                              </p:par>
                              <p:par>
                                <p:cTn id="40" presetID="22" presetClass="entr" presetSubtype="4" fill="hold" nodeType="with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wipe(down)">
                                      <p:cBhvr>
                                        <p:cTn id="42" dur="500"/>
                                        <p:tgtEl>
                                          <p:spTgt spid="51"/>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500" fill="hold"/>
                                        <p:tgtEl>
                                          <p:spTgt spid="9"/>
                                        </p:tgtEl>
                                        <p:attrNameLst>
                                          <p:attrName>ppt_x</p:attrName>
                                        </p:attrNameLst>
                                      </p:cBhvr>
                                      <p:tavLst>
                                        <p:tav tm="0">
                                          <p:val>
                                            <p:strVal val="#ppt_x"/>
                                          </p:val>
                                        </p:tav>
                                        <p:tav tm="100000">
                                          <p:val>
                                            <p:strVal val="#ppt_x"/>
                                          </p:val>
                                        </p:tav>
                                      </p:tavLst>
                                    </p:anim>
                                    <p:anim calcmode="lin" valueType="num">
                                      <p:cBhvr additive="base">
                                        <p:cTn id="4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4" presetClass="entr" presetSubtype="1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randombar(horizontal)">
                                      <p:cBhvr>
                                        <p:cTn id="5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48" grpId="0" animBg="1"/>
      <p:bldP spid="9" grpId="0"/>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1">
            <a:extLst>
              <a:ext uri="{FF2B5EF4-FFF2-40B4-BE49-F238E27FC236}">
                <a16:creationId xmlns:a16="http://schemas.microsoft.com/office/drawing/2014/main" id="{92D81E43-5E17-EBDF-FF60-82110B70D4A5}"/>
              </a:ext>
            </a:extLst>
          </p:cNvPr>
          <p:cNvSpPr>
            <a:spLocks noGrp="1" noChangeArrowheads="1"/>
          </p:cNvSpPr>
          <p:nvPr>
            <p:ph type="title"/>
          </p:nvPr>
        </p:nvSpPr>
        <p:spPr>
          <a:xfrm>
            <a:off x="228600" y="228600"/>
            <a:ext cx="9144000" cy="457200"/>
          </a:xfrm>
        </p:spPr>
        <p:txBody>
          <a:bodyPr/>
          <a:lstStyle/>
          <a:p>
            <a:pPr eaLnBrk="1" hangingPunct="1"/>
            <a:r>
              <a:rPr lang="en-GB" altLang="en-US" sz="3600"/>
              <a:t>Balancing Information Security and Access</a:t>
            </a:r>
          </a:p>
        </p:txBody>
      </p:sp>
      <p:sp>
        <p:nvSpPr>
          <p:cNvPr id="99331" name="Content Placeholder 1">
            <a:extLst>
              <a:ext uri="{FF2B5EF4-FFF2-40B4-BE49-F238E27FC236}">
                <a16:creationId xmlns:a16="http://schemas.microsoft.com/office/drawing/2014/main" id="{51FEC9E5-D17A-B3CA-5C57-308663F15DAF}"/>
              </a:ext>
            </a:extLst>
          </p:cNvPr>
          <p:cNvSpPr>
            <a:spLocks noGrp="1"/>
          </p:cNvSpPr>
          <p:nvPr>
            <p:ph idx="1"/>
          </p:nvPr>
        </p:nvSpPr>
        <p:spPr>
          <a:xfrm>
            <a:off x="401638" y="1152525"/>
            <a:ext cx="8340725" cy="1905000"/>
          </a:xfrm>
        </p:spPr>
        <p:txBody>
          <a:bodyPr/>
          <a:lstStyle/>
          <a:p>
            <a:pPr eaLnBrk="1" hangingPunct="1"/>
            <a:endParaRPr lang="en-US" altLang="en-US"/>
          </a:p>
          <a:p>
            <a:pPr eaLnBrk="1" hangingPunct="1"/>
            <a:endParaRPr lang="en-US" altLang="en-US"/>
          </a:p>
          <a:p>
            <a:pPr eaLnBrk="1" hangingPunct="1"/>
            <a:r>
              <a:rPr lang="en-US" altLang="en-US"/>
              <a:t>Should everyone have an access button?</a:t>
            </a:r>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r>
              <a:rPr lang="en-US" altLang="en-US"/>
              <a:t>				</a:t>
            </a:r>
          </a:p>
        </p:txBody>
      </p:sp>
      <p:pic>
        <p:nvPicPr>
          <p:cNvPr id="99332" name="Picture 6" descr="https://encrypted-tbn3.gstatic.com/images?q=tbn:ANd9GcTmfdi7DgdB7uLOvuXzHkki1iEZZvMIkmZObrF-9IBNfY7C8WA5PQ">
            <a:extLst>
              <a:ext uri="{FF2B5EF4-FFF2-40B4-BE49-F238E27FC236}">
                <a16:creationId xmlns:a16="http://schemas.microsoft.com/office/drawing/2014/main" id="{A5514855-FEA9-A17D-8B83-90844ECC26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1524000"/>
            <a:ext cx="153352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3" name="Picture 7">
            <a:extLst>
              <a:ext uri="{FF2B5EF4-FFF2-40B4-BE49-F238E27FC236}">
                <a16:creationId xmlns:a16="http://schemas.microsoft.com/office/drawing/2014/main" id="{C3C9F92C-0E90-4607-D569-F1D0BB4374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254500"/>
            <a:ext cx="2076450" cy="155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093805FE-D08A-B0F6-8998-ADB39FD6BCCE}"/>
              </a:ext>
            </a:extLst>
          </p:cNvPr>
          <p:cNvSpPr txBox="1"/>
          <p:nvPr/>
        </p:nvSpPr>
        <p:spPr>
          <a:xfrm>
            <a:off x="3200400" y="4464050"/>
            <a:ext cx="5715000" cy="1138238"/>
          </a:xfrm>
          <a:prstGeom prst="rect">
            <a:avLst/>
          </a:prstGeom>
          <a:noFill/>
        </p:spPr>
        <p:txBody>
          <a:bodyPr>
            <a:spAutoFit/>
          </a:body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Book Antiqua" pitchFamily="18" charset="0"/>
                <a:ea typeface="+mn-ea"/>
                <a:cs typeface="Tahoma" pitchFamily="34" charset="0"/>
              </a:rPr>
              <a:t>Should information be kept in a vault?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4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1">
            <a:extLst>
              <a:ext uri="{FF2B5EF4-FFF2-40B4-BE49-F238E27FC236}">
                <a16:creationId xmlns:a16="http://schemas.microsoft.com/office/drawing/2014/main" id="{ADEC5B4D-376A-7017-6FEB-63E2EC19D555}"/>
              </a:ext>
            </a:extLst>
          </p:cNvPr>
          <p:cNvSpPr>
            <a:spLocks noGrp="1" noChangeArrowheads="1"/>
          </p:cNvSpPr>
          <p:nvPr>
            <p:ph type="title"/>
          </p:nvPr>
        </p:nvSpPr>
        <p:spPr>
          <a:xfrm>
            <a:off x="228600" y="228600"/>
            <a:ext cx="9144000" cy="457200"/>
          </a:xfrm>
        </p:spPr>
        <p:txBody>
          <a:bodyPr/>
          <a:lstStyle/>
          <a:p>
            <a:pPr eaLnBrk="1" hangingPunct="1"/>
            <a:r>
              <a:rPr lang="en-GB" altLang="en-US" sz="3600"/>
              <a:t>Balancing Information Security and Access</a:t>
            </a:r>
          </a:p>
        </p:txBody>
      </p:sp>
      <p:sp>
        <p:nvSpPr>
          <p:cNvPr id="103427" name="Rectangle 2">
            <a:extLst>
              <a:ext uri="{FF2B5EF4-FFF2-40B4-BE49-F238E27FC236}">
                <a16:creationId xmlns:a16="http://schemas.microsoft.com/office/drawing/2014/main" id="{6933773A-DFEE-EEEB-DCC5-46CE151F0DE3}"/>
              </a:ext>
            </a:extLst>
          </p:cNvPr>
          <p:cNvSpPr>
            <a:spLocks noGrp="1" noChangeArrowheads="1"/>
          </p:cNvSpPr>
          <p:nvPr>
            <p:ph idx="1"/>
          </p:nvPr>
        </p:nvSpPr>
        <p:spPr>
          <a:xfrm>
            <a:off x="533400" y="990600"/>
            <a:ext cx="8229600" cy="4419600"/>
          </a:xfrm>
        </p:spPr>
        <p:txBody>
          <a:bodyPr/>
          <a:lstStyle/>
          <a:p>
            <a:pPr eaLnBrk="1" hangingPunct="1"/>
            <a:r>
              <a:rPr lang="en-GB" altLang="en-US" dirty="0"/>
              <a:t>Impossible to obtain perfect security—it is a process, not an absolute</a:t>
            </a:r>
          </a:p>
          <a:p>
            <a:pPr eaLnBrk="1" hangingPunct="1"/>
            <a:endParaRPr lang="en-GB" altLang="en-US" dirty="0"/>
          </a:p>
          <a:p>
            <a:pPr eaLnBrk="1" hangingPunct="1"/>
            <a:r>
              <a:rPr lang="en-GB" altLang="en-US" dirty="0"/>
              <a:t>Security should be considered balance between protection and availability</a:t>
            </a:r>
          </a:p>
        </p:txBody>
      </p:sp>
      <p:pic>
        <p:nvPicPr>
          <p:cNvPr id="103428" name="Picture 6">
            <a:extLst>
              <a:ext uri="{FF2B5EF4-FFF2-40B4-BE49-F238E27FC236}">
                <a16:creationId xmlns:a16="http://schemas.microsoft.com/office/drawing/2014/main" id="{D493103B-ADEB-4883-F284-BE18734EF6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2138" y="3124200"/>
            <a:ext cx="5410200" cy="343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What is InfoSec Risk Management</a:t>
            </a:r>
            <a:endParaRPr lang="en-US" dirty="0"/>
          </a:p>
        </p:txBody>
      </p:sp>
      <p:sp>
        <p:nvSpPr>
          <p:cNvPr id="3" name="Content Placeholder 2"/>
          <p:cNvSpPr>
            <a:spLocks noGrp="1"/>
          </p:cNvSpPr>
          <p:nvPr>
            <p:ph idx="1"/>
          </p:nvPr>
        </p:nvSpPr>
        <p:spPr/>
        <p:txBody>
          <a:bodyPr>
            <a:normAutofit/>
          </a:bodyPr>
          <a:lstStyle/>
          <a:p>
            <a:r>
              <a:rPr lang="en-US" sz="2400" dirty="0"/>
              <a:t>The process of </a:t>
            </a:r>
            <a:r>
              <a:rPr lang="en-US" sz="2400" b="1" dirty="0"/>
              <a:t>managing risks </a:t>
            </a:r>
            <a:r>
              <a:rPr lang="en-US" sz="2400" dirty="0"/>
              <a:t>associated with the use of information</a:t>
            </a:r>
          </a:p>
          <a:p>
            <a:pPr lvl="1"/>
            <a:r>
              <a:rPr lang="en-US" sz="2000" dirty="0"/>
              <a:t>It involves </a:t>
            </a:r>
            <a:r>
              <a:rPr lang="en-US" sz="2000" b="1" dirty="0"/>
              <a:t>identifying</a:t>
            </a:r>
            <a:r>
              <a:rPr lang="en-US" sz="2000" dirty="0"/>
              <a:t>, </a:t>
            </a:r>
            <a:r>
              <a:rPr lang="en-US" sz="2000" b="1" dirty="0"/>
              <a:t>assessing</a:t>
            </a:r>
            <a:r>
              <a:rPr lang="en-US" sz="2000" dirty="0"/>
              <a:t>, and </a:t>
            </a:r>
            <a:r>
              <a:rPr lang="en-US" sz="2000" b="1" dirty="0"/>
              <a:t>treating</a:t>
            </a:r>
            <a:r>
              <a:rPr lang="en-US" sz="2000" dirty="0"/>
              <a:t> risks to the </a:t>
            </a:r>
            <a:r>
              <a:rPr lang="en-US" sz="2000" dirty="0">
                <a:solidFill>
                  <a:srgbClr val="0000FF"/>
                </a:solidFill>
              </a:rPr>
              <a:t>confidentiality</a:t>
            </a:r>
            <a:r>
              <a:rPr lang="en-US" sz="2000" dirty="0"/>
              <a:t>, </a:t>
            </a:r>
            <a:r>
              <a:rPr lang="en-US" sz="2000" dirty="0">
                <a:solidFill>
                  <a:srgbClr val="0000FF"/>
                </a:solidFill>
              </a:rPr>
              <a:t>integrity</a:t>
            </a:r>
            <a:r>
              <a:rPr lang="en-US" sz="2000" dirty="0"/>
              <a:t>, </a:t>
            </a:r>
            <a:r>
              <a:rPr lang="en-US" sz="2000" dirty="0">
                <a:solidFill>
                  <a:srgbClr val="0000FF"/>
                </a:solidFill>
              </a:rPr>
              <a:t>authenticity</a:t>
            </a:r>
            <a:r>
              <a:rPr lang="en-US" sz="2000" dirty="0"/>
              <a:t> and </a:t>
            </a:r>
            <a:r>
              <a:rPr lang="en-US" sz="2000" dirty="0">
                <a:solidFill>
                  <a:srgbClr val="0000FF"/>
                </a:solidFill>
              </a:rPr>
              <a:t>availability</a:t>
            </a:r>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47839D-A323-47F3-909F-548499399628}" type="slidenum">
              <a:rPr kumimoji="0" lang="en-US" sz="1200" b="0" i="0" u="none" strike="noStrike" kern="1200" cap="none" spc="0" normalizeH="0" baseline="0" noProof="0" smtClean="0">
                <a:ln>
                  <a:noFill/>
                </a:ln>
                <a:solidFill>
                  <a:srgbClr val="000000"/>
                </a:solidFill>
                <a:effectLst/>
                <a:uLnTx/>
                <a:uFillTx/>
                <a:latin typeface="Calibri"/>
                <a:ea typeface="+mn-ea"/>
                <a:cs typeface="Calibri"/>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srgbClr val="000000"/>
              </a:solidFill>
              <a:effectLst/>
              <a:uLnTx/>
              <a:uFillTx/>
              <a:latin typeface="Calibri"/>
              <a:ea typeface="+mn-ea"/>
              <a:cs typeface="Calibri"/>
            </a:endParaRPr>
          </a:p>
        </p:txBody>
      </p:sp>
      <p:pic>
        <p:nvPicPr>
          <p:cNvPr id="6" name="图片 5" descr="图示&#10;&#10;描述已自动生成">
            <a:extLst>
              <a:ext uri="{FF2B5EF4-FFF2-40B4-BE49-F238E27FC236}">
                <a16:creationId xmlns:a16="http://schemas.microsoft.com/office/drawing/2014/main" id="{988B8C90-C633-D579-244B-55F9C9A15451}"/>
              </a:ext>
            </a:extLst>
          </p:cNvPr>
          <p:cNvPicPr>
            <a:picLocks noChangeAspect="1"/>
          </p:cNvPicPr>
          <p:nvPr/>
        </p:nvPicPr>
        <p:blipFill rotWithShape="1">
          <a:blip r:embed="rId2">
            <a:extLst>
              <a:ext uri="{28A0092B-C50C-407E-A947-70E740481C1C}">
                <a14:useLocalDpi xmlns:a14="http://schemas.microsoft.com/office/drawing/2010/main" val="0"/>
              </a:ext>
            </a:extLst>
          </a:blip>
          <a:srcRect l="16145" t="21083" r="16045" b="23015"/>
          <a:stretch/>
        </p:blipFill>
        <p:spPr>
          <a:xfrm>
            <a:off x="1552979" y="2942896"/>
            <a:ext cx="6038042" cy="3888828"/>
          </a:xfrm>
          <a:prstGeom prst="rect">
            <a:avLst/>
          </a:prstGeom>
        </p:spPr>
      </p:pic>
    </p:spTree>
    <p:extLst>
      <p:ext uri="{BB962C8B-B14F-4D97-AF65-F5344CB8AC3E}">
        <p14:creationId xmlns:p14="http://schemas.microsoft.com/office/powerpoint/2010/main" val="17440786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What is InfoSec Risk Management</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47839D-A323-47F3-909F-548499399628}" type="slidenum">
              <a:rPr kumimoji="0" lang="en-US" sz="1200" b="0" i="0" u="none" strike="noStrike" kern="1200" cap="none" spc="0" normalizeH="0" baseline="0" noProof="0" smtClean="0">
                <a:ln>
                  <a:noFill/>
                </a:ln>
                <a:solidFill>
                  <a:srgbClr val="000000"/>
                </a:solidFill>
                <a:effectLst/>
                <a:uLnTx/>
                <a:uFillTx/>
                <a:latin typeface="Calibri"/>
                <a:ea typeface="+mn-ea"/>
                <a:cs typeface="Calibri"/>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srgbClr val="000000"/>
              </a:solidFill>
              <a:effectLst/>
              <a:uLnTx/>
              <a:uFillTx/>
              <a:latin typeface="Calibri"/>
              <a:ea typeface="+mn-ea"/>
              <a:cs typeface="Calibri"/>
            </a:endParaRPr>
          </a:p>
        </p:txBody>
      </p:sp>
      <p:pic>
        <p:nvPicPr>
          <p:cNvPr id="9" name="图片 8" descr="图示, 示意图&#10;&#10;描述已自动生成">
            <a:extLst>
              <a:ext uri="{FF2B5EF4-FFF2-40B4-BE49-F238E27FC236}">
                <a16:creationId xmlns:a16="http://schemas.microsoft.com/office/drawing/2014/main" id="{D2B532ED-C762-C956-DFAA-871007F4BB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169778"/>
            <a:ext cx="6705600" cy="5622770"/>
          </a:xfrm>
          <a:prstGeom prst="rect">
            <a:avLst/>
          </a:prstGeom>
        </p:spPr>
      </p:pic>
    </p:spTree>
    <p:extLst>
      <p:ext uri="{BB962C8B-B14F-4D97-AF65-F5344CB8AC3E}">
        <p14:creationId xmlns:p14="http://schemas.microsoft.com/office/powerpoint/2010/main" val="34107911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8" name="Rectangle 3"/>
          <p:cNvSpPr>
            <a:spLocks noGrp="1" noChangeArrowheads="1"/>
          </p:cNvSpPr>
          <p:nvPr>
            <p:ph idx="1"/>
          </p:nvPr>
        </p:nvSpPr>
        <p:spPr>
          <a:xfrm>
            <a:off x="1295400" y="2667000"/>
            <a:ext cx="5486400" cy="876300"/>
          </a:xfrm>
        </p:spPr>
        <p:txBody>
          <a:bodyPr>
            <a:normAutofit/>
          </a:bodyPr>
          <a:lstStyle/>
          <a:p>
            <a:pPr marL="0" indent="0" eaLnBrk="1" hangingPunct="1">
              <a:lnSpc>
                <a:spcPct val="80000"/>
              </a:lnSpc>
              <a:buNone/>
            </a:pPr>
            <a:r>
              <a:rPr lang="en-US" sz="3600" dirty="0">
                <a:solidFill>
                  <a:srgbClr val="FF0000"/>
                </a:solidFill>
                <a:latin typeface="Calibri" charset="0"/>
              </a:rPr>
              <a:t>Introduction to Data </a:t>
            </a:r>
            <a:r>
              <a:rPr lang="en-US" altLang="zh-CN" sz="3600" dirty="0">
                <a:solidFill>
                  <a:srgbClr val="FF0000"/>
                </a:solidFill>
                <a:latin typeface="Calibri" charset="0"/>
              </a:rPr>
              <a:t>Privacy</a:t>
            </a:r>
            <a:endParaRPr lang="en-US" sz="3600" dirty="0">
              <a:solidFill>
                <a:srgbClr val="FF0000"/>
              </a:solidFill>
              <a:latin typeface="Calibri" charset="0"/>
            </a:endParaRPr>
          </a:p>
        </p:txBody>
      </p:sp>
      <p:sp>
        <p:nvSpPr>
          <p:cNvPr id="47110" name="Slide Number Placeholder 5"/>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rgbClr val="FF3300"/>
                </a:solidFill>
                <a:latin typeface="Tahoma" charset="0"/>
                <a:ea typeface="ＭＳ Ｐゴシック" charset="0"/>
              </a:defRPr>
            </a:lvl1pPr>
            <a:lvl2pPr marL="742950" indent="-285750" eaLnBrk="0" hangingPunct="0">
              <a:defRPr sz="2400">
                <a:solidFill>
                  <a:srgbClr val="FF3300"/>
                </a:solidFill>
                <a:latin typeface="Tahoma" charset="0"/>
                <a:ea typeface="ＭＳ Ｐゴシック" charset="0"/>
              </a:defRPr>
            </a:lvl2pPr>
            <a:lvl3pPr marL="1143000" indent="-228600" eaLnBrk="0" hangingPunct="0">
              <a:defRPr sz="2400">
                <a:solidFill>
                  <a:srgbClr val="FF3300"/>
                </a:solidFill>
                <a:latin typeface="Tahoma" charset="0"/>
                <a:ea typeface="ＭＳ Ｐゴシック" charset="0"/>
              </a:defRPr>
            </a:lvl3pPr>
            <a:lvl4pPr marL="1600200" indent="-228600" eaLnBrk="0" hangingPunct="0">
              <a:defRPr sz="2400">
                <a:solidFill>
                  <a:srgbClr val="FF3300"/>
                </a:solidFill>
                <a:latin typeface="Tahoma" charset="0"/>
                <a:ea typeface="ＭＳ Ｐゴシック" charset="0"/>
              </a:defRPr>
            </a:lvl4pPr>
            <a:lvl5pPr marL="2057400" indent="-228600" eaLnBrk="0" hangingPunct="0">
              <a:defRPr sz="2400">
                <a:solidFill>
                  <a:srgbClr val="FF3300"/>
                </a:solidFill>
                <a:latin typeface="Tahoma" charset="0"/>
                <a:ea typeface="ＭＳ Ｐゴシック" charset="0"/>
              </a:defRPr>
            </a:lvl5pPr>
            <a:lvl6pPr marL="2514600" indent="-228600" algn="r" eaLnBrk="0" fontAlgn="base" hangingPunct="0">
              <a:spcBef>
                <a:spcPct val="0"/>
              </a:spcBef>
              <a:spcAft>
                <a:spcPct val="0"/>
              </a:spcAft>
              <a:defRPr sz="2400">
                <a:solidFill>
                  <a:srgbClr val="FF3300"/>
                </a:solidFill>
                <a:latin typeface="Tahoma" charset="0"/>
                <a:ea typeface="ＭＳ Ｐゴシック" charset="0"/>
              </a:defRPr>
            </a:lvl6pPr>
            <a:lvl7pPr marL="2971800" indent="-228600" algn="r" eaLnBrk="0" fontAlgn="base" hangingPunct="0">
              <a:spcBef>
                <a:spcPct val="0"/>
              </a:spcBef>
              <a:spcAft>
                <a:spcPct val="0"/>
              </a:spcAft>
              <a:defRPr sz="2400">
                <a:solidFill>
                  <a:srgbClr val="FF3300"/>
                </a:solidFill>
                <a:latin typeface="Tahoma" charset="0"/>
                <a:ea typeface="ＭＳ Ｐゴシック" charset="0"/>
              </a:defRPr>
            </a:lvl7pPr>
            <a:lvl8pPr marL="3429000" indent="-228600" algn="r" eaLnBrk="0" fontAlgn="base" hangingPunct="0">
              <a:spcBef>
                <a:spcPct val="0"/>
              </a:spcBef>
              <a:spcAft>
                <a:spcPct val="0"/>
              </a:spcAft>
              <a:defRPr sz="2400">
                <a:solidFill>
                  <a:srgbClr val="FF3300"/>
                </a:solidFill>
                <a:latin typeface="Tahoma" charset="0"/>
                <a:ea typeface="ＭＳ Ｐゴシック" charset="0"/>
              </a:defRPr>
            </a:lvl8pPr>
            <a:lvl9pPr marL="3886200" indent="-228600" algn="r" eaLnBrk="0" fontAlgn="base" hangingPunct="0">
              <a:spcBef>
                <a:spcPct val="0"/>
              </a:spcBef>
              <a:spcAft>
                <a:spcPct val="0"/>
              </a:spcAft>
              <a:defRPr sz="2400">
                <a:solidFill>
                  <a:srgbClr val="FF3300"/>
                </a:solidFill>
                <a:latin typeface="Tahoma"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796CB0D-0FDC-924A-B715-A004B56F37D3}" type="slidenum">
              <a:rPr kumimoji="0" lang="en-US" sz="1400" b="0" i="0" u="none" strike="noStrike" kern="1200" cap="none" spc="0" normalizeH="0" baseline="0" noProof="0">
                <a:ln>
                  <a:noFill/>
                </a:ln>
                <a:solidFill>
                  <a:srgbClr val="000000"/>
                </a:solidFill>
                <a:effectLst/>
                <a:uLnTx/>
                <a:uFillTx/>
                <a:latin typeface="Tahoma" charset="0"/>
                <a:ea typeface="ＭＳ Ｐゴシック" charset="0"/>
                <a:cs typeface="Calibri"/>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400" b="0" i="0" u="none" strike="noStrike" kern="1200" cap="none" spc="0" normalizeH="0" baseline="0" noProof="0">
              <a:ln>
                <a:noFill/>
              </a:ln>
              <a:solidFill>
                <a:srgbClr val="000000"/>
              </a:solidFill>
              <a:effectLst/>
              <a:uLnTx/>
              <a:uFillTx/>
              <a:latin typeface="Tahoma" charset="0"/>
              <a:ea typeface="ＭＳ Ｐゴシック" charset="0"/>
              <a:cs typeface="Calibri"/>
            </a:endParaRPr>
          </a:p>
        </p:txBody>
      </p:sp>
    </p:spTree>
    <p:extLst>
      <p:ext uri="{BB962C8B-B14F-4D97-AF65-F5344CB8AC3E}">
        <p14:creationId xmlns:p14="http://schemas.microsoft.com/office/powerpoint/2010/main" val="33784684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705" y="1330509"/>
            <a:ext cx="3916204" cy="517930"/>
          </a:xfrm>
          <a:prstGeom prst="rect">
            <a:avLst/>
          </a:prstGeom>
        </p:spPr>
        <p:txBody>
          <a:bodyPr vert="horz" wrap="square" lIns="0" tIns="10001" rIns="0" bIns="0" rtlCol="0">
            <a:spAutoFit/>
          </a:bodyPr>
          <a:lstStyle/>
          <a:p>
            <a:pPr marL="9525">
              <a:spcBef>
                <a:spcPts val="79"/>
              </a:spcBef>
            </a:pPr>
            <a:r>
              <a:rPr sz="3300" dirty="0"/>
              <a:t>Learning and</a:t>
            </a:r>
            <a:r>
              <a:rPr sz="3300" spc="-30" dirty="0"/>
              <a:t> </a:t>
            </a:r>
            <a:r>
              <a:rPr sz="3300" dirty="0"/>
              <a:t>privacy</a:t>
            </a:r>
            <a:endParaRPr sz="3300"/>
          </a:p>
        </p:txBody>
      </p:sp>
      <p:sp>
        <p:nvSpPr>
          <p:cNvPr id="3" name="object 3"/>
          <p:cNvSpPr txBox="1"/>
          <p:nvPr/>
        </p:nvSpPr>
        <p:spPr>
          <a:xfrm>
            <a:off x="687705" y="2180653"/>
            <a:ext cx="5609749" cy="1053719"/>
          </a:xfrm>
          <a:prstGeom prst="rect">
            <a:avLst/>
          </a:prstGeom>
        </p:spPr>
        <p:txBody>
          <a:bodyPr vert="horz" wrap="square" lIns="0" tIns="9049" rIns="0" bIns="0" rtlCol="0">
            <a:spAutoFit/>
          </a:bodyPr>
          <a:lstStyle/>
          <a:p>
            <a:pPr marL="9525" defTabSz="685800">
              <a:spcBef>
                <a:spcPts val="71"/>
              </a:spcBef>
            </a:pPr>
            <a:r>
              <a:rPr sz="2100" spc="-124" dirty="0">
                <a:solidFill>
                  <a:prstClr val="black"/>
                </a:solidFill>
                <a:latin typeface="Arial"/>
                <a:cs typeface="Arial"/>
              </a:rPr>
              <a:t>To </a:t>
            </a:r>
            <a:r>
              <a:rPr sz="2100" spc="-4" dirty="0">
                <a:solidFill>
                  <a:prstClr val="black"/>
                </a:solidFill>
                <a:latin typeface="Arial"/>
                <a:cs typeface="Arial"/>
              </a:rPr>
              <a:t>do machine </a:t>
            </a:r>
            <a:r>
              <a:rPr sz="2100" dirty="0">
                <a:solidFill>
                  <a:prstClr val="black"/>
                </a:solidFill>
                <a:latin typeface="Arial"/>
                <a:cs typeface="Arial"/>
              </a:rPr>
              <a:t>learning, </a:t>
            </a:r>
            <a:r>
              <a:rPr sz="2100" spc="-4" dirty="0">
                <a:solidFill>
                  <a:prstClr val="black"/>
                </a:solidFill>
                <a:latin typeface="Arial"/>
                <a:cs typeface="Arial"/>
              </a:rPr>
              <a:t>we need</a:t>
            </a:r>
            <a:r>
              <a:rPr sz="2100" spc="161" dirty="0">
                <a:solidFill>
                  <a:prstClr val="black"/>
                </a:solidFill>
                <a:latin typeface="Arial"/>
                <a:cs typeface="Arial"/>
              </a:rPr>
              <a:t> </a:t>
            </a:r>
            <a:r>
              <a:rPr sz="2100" dirty="0">
                <a:solidFill>
                  <a:prstClr val="black"/>
                </a:solidFill>
                <a:latin typeface="Arial"/>
                <a:cs typeface="Arial"/>
              </a:rPr>
              <a:t>data</a:t>
            </a:r>
            <a:endParaRPr sz="2100">
              <a:solidFill>
                <a:prstClr val="black"/>
              </a:solidFill>
              <a:latin typeface="Arial"/>
              <a:cs typeface="Arial"/>
            </a:endParaRPr>
          </a:p>
          <a:p>
            <a:pPr defTabSz="685800">
              <a:spcBef>
                <a:spcPts val="41"/>
              </a:spcBef>
            </a:pPr>
            <a:endParaRPr sz="2588">
              <a:solidFill>
                <a:prstClr val="black"/>
              </a:solidFill>
              <a:latin typeface="Arial"/>
              <a:cs typeface="Arial"/>
            </a:endParaRPr>
          </a:p>
          <a:p>
            <a:pPr marL="9525" defTabSz="685800"/>
            <a:r>
              <a:rPr sz="2100" spc="-4" dirty="0">
                <a:solidFill>
                  <a:prstClr val="black"/>
                </a:solidFill>
                <a:latin typeface="Arial"/>
                <a:cs typeface="Arial"/>
              </a:rPr>
              <a:t>What if the data </a:t>
            </a:r>
            <a:r>
              <a:rPr sz="2100" dirty="0">
                <a:solidFill>
                  <a:prstClr val="black"/>
                </a:solidFill>
                <a:latin typeface="Arial"/>
                <a:cs typeface="Arial"/>
              </a:rPr>
              <a:t>contains sensitive</a:t>
            </a:r>
            <a:r>
              <a:rPr sz="2100" spc="8" dirty="0">
                <a:solidFill>
                  <a:prstClr val="black"/>
                </a:solidFill>
                <a:latin typeface="Arial"/>
                <a:cs typeface="Arial"/>
              </a:rPr>
              <a:t> </a:t>
            </a:r>
            <a:r>
              <a:rPr sz="2100" spc="-4" dirty="0">
                <a:solidFill>
                  <a:prstClr val="black"/>
                </a:solidFill>
                <a:latin typeface="Arial"/>
                <a:cs typeface="Arial"/>
              </a:rPr>
              <a:t>information?</a:t>
            </a:r>
            <a:endParaRPr sz="2100">
              <a:solidFill>
                <a:prstClr val="black"/>
              </a:solidFill>
              <a:latin typeface="Arial"/>
              <a:cs typeface="Arial"/>
            </a:endParaRPr>
          </a:p>
        </p:txBody>
      </p:sp>
      <p:sp>
        <p:nvSpPr>
          <p:cNvPr id="4" name="object 4"/>
          <p:cNvSpPr txBox="1"/>
          <p:nvPr/>
        </p:nvSpPr>
        <p:spPr>
          <a:xfrm>
            <a:off x="687705" y="4607498"/>
            <a:ext cx="7379494" cy="726640"/>
          </a:xfrm>
          <a:prstGeom prst="rect">
            <a:avLst/>
          </a:prstGeom>
        </p:spPr>
        <p:txBody>
          <a:bodyPr vert="horz" wrap="square" lIns="0" tIns="41433" rIns="0" bIns="0" rtlCol="0">
            <a:spAutoFit/>
          </a:bodyPr>
          <a:lstStyle/>
          <a:p>
            <a:pPr marL="9525" defTabSz="685800">
              <a:spcBef>
                <a:spcPts val="326"/>
              </a:spcBef>
            </a:pPr>
            <a:r>
              <a:rPr sz="2100" spc="-4" dirty="0">
                <a:solidFill>
                  <a:prstClr val="black"/>
                </a:solidFill>
                <a:latin typeface="Arial"/>
                <a:cs typeface="Arial"/>
              </a:rPr>
              <a:t>Is it enough to trust the </a:t>
            </a:r>
            <a:r>
              <a:rPr sz="2100" dirty="0">
                <a:solidFill>
                  <a:prstClr val="black"/>
                </a:solidFill>
                <a:latin typeface="Arial"/>
                <a:cs typeface="Arial"/>
              </a:rPr>
              <a:t>person running </a:t>
            </a:r>
            <a:r>
              <a:rPr sz="2100" spc="-4" dirty="0">
                <a:solidFill>
                  <a:prstClr val="black"/>
                </a:solidFill>
                <a:latin typeface="Arial"/>
                <a:cs typeface="Arial"/>
              </a:rPr>
              <a:t>the learning</a:t>
            </a:r>
            <a:r>
              <a:rPr sz="2100" spc="113" dirty="0">
                <a:solidFill>
                  <a:prstClr val="black"/>
                </a:solidFill>
                <a:latin typeface="Arial"/>
                <a:cs typeface="Arial"/>
              </a:rPr>
              <a:t> </a:t>
            </a:r>
            <a:r>
              <a:rPr sz="2100" spc="-4" dirty="0">
                <a:solidFill>
                  <a:prstClr val="black"/>
                </a:solidFill>
                <a:latin typeface="Arial"/>
                <a:cs typeface="Arial"/>
              </a:rPr>
              <a:t>algorithm?</a:t>
            </a:r>
            <a:endParaRPr sz="2100">
              <a:solidFill>
                <a:prstClr val="black"/>
              </a:solidFill>
              <a:latin typeface="Arial"/>
              <a:cs typeface="Arial"/>
            </a:endParaRPr>
          </a:p>
          <a:p>
            <a:pPr marL="9525" defTabSz="685800">
              <a:spcBef>
                <a:spcPts val="251"/>
              </a:spcBef>
            </a:pPr>
            <a:r>
              <a:rPr sz="2100" b="1" spc="-4" dirty="0">
                <a:solidFill>
                  <a:prstClr val="black"/>
                </a:solidFill>
                <a:latin typeface="Arial"/>
                <a:cs typeface="Arial"/>
              </a:rPr>
              <a:t>No</a:t>
            </a:r>
            <a:r>
              <a:rPr sz="2100" spc="-4" dirty="0">
                <a:solidFill>
                  <a:prstClr val="black"/>
                </a:solidFill>
                <a:latin typeface="Arial"/>
                <a:cs typeface="Arial"/>
              </a:rPr>
              <a:t>: Perhaps </a:t>
            </a:r>
            <a:r>
              <a:rPr sz="2100" spc="-8" dirty="0">
                <a:solidFill>
                  <a:prstClr val="black"/>
                </a:solidFill>
                <a:latin typeface="Arial"/>
                <a:cs typeface="Arial"/>
              </a:rPr>
              <a:t>algorithm’s </a:t>
            </a:r>
            <a:r>
              <a:rPr sz="2100" spc="-4" dirty="0">
                <a:solidFill>
                  <a:prstClr val="black"/>
                </a:solidFill>
                <a:latin typeface="Arial"/>
                <a:cs typeface="Arial"/>
              </a:rPr>
              <a:t>output </a:t>
            </a:r>
            <a:r>
              <a:rPr sz="2100" dirty="0">
                <a:solidFill>
                  <a:prstClr val="black"/>
                </a:solidFill>
                <a:latin typeface="Arial"/>
                <a:cs typeface="Arial"/>
              </a:rPr>
              <a:t>reveals </a:t>
            </a:r>
            <a:r>
              <a:rPr sz="2100" spc="-4" dirty="0">
                <a:solidFill>
                  <a:prstClr val="black"/>
                </a:solidFill>
                <a:latin typeface="Arial"/>
                <a:cs typeface="Arial"/>
              </a:rPr>
              <a:t>sensitive</a:t>
            </a:r>
            <a:r>
              <a:rPr sz="2100" spc="60" dirty="0">
                <a:solidFill>
                  <a:prstClr val="black"/>
                </a:solidFill>
                <a:latin typeface="Arial"/>
                <a:cs typeface="Arial"/>
              </a:rPr>
              <a:t> </a:t>
            </a:r>
            <a:r>
              <a:rPr sz="2100" spc="-4" dirty="0">
                <a:solidFill>
                  <a:prstClr val="black"/>
                </a:solidFill>
                <a:latin typeface="Arial"/>
                <a:cs typeface="Arial"/>
              </a:rPr>
              <a:t>information</a:t>
            </a:r>
            <a:endParaRPr sz="2100">
              <a:solidFill>
                <a:prstClr val="black"/>
              </a:solidFill>
              <a:latin typeface="Arial"/>
              <a:cs typeface="Arial"/>
            </a:endParaRPr>
          </a:p>
        </p:txBody>
      </p:sp>
      <p:sp>
        <p:nvSpPr>
          <p:cNvPr id="5" name="object 5"/>
          <p:cNvSpPr/>
          <p:nvPr/>
        </p:nvSpPr>
        <p:spPr>
          <a:xfrm>
            <a:off x="2032254" y="3343275"/>
            <a:ext cx="1831086" cy="1223010"/>
          </a:xfrm>
          <a:prstGeom prst="rect">
            <a:avLst/>
          </a:prstGeom>
          <a:blipFill>
            <a:blip r:embed="rId2" cstate="print"/>
            <a:stretch>
              <a:fillRect/>
            </a:stretch>
          </a:blipFill>
        </p:spPr>
        <p:txBody>
          <a:bodyPr wrap="square" lIns="0" tIns="0" rIns="0" bIns="0" rtlCol="0"/>
          <a:lstStyle/>
          <a:p>
            <a:pPr defTabSz="685800"/>
            <a:endParaRPr sz="1350">
              <a:solidFill>
                <a:prstClr val="black"/>
              </a:solidFill>
              <a:latin typeface="Calibri"/>
            </a:endParaRPr>
          </a:p>
        </p:txBody>
      </p:sp>
      <p:sp>
        <p:nvSpPr>
          <p:cNvPr id="6" name="object 6"/>
          <p:cNvSpPr/>
          <p:nvPr/>
        </p:nvSpPr>
        <p:spPr>
          <a:xfrm>
            <a:off x="4065307" y="3452744"/>
            <a:ext cx="1016927" cy="1015833"/>
          </a:xfrm>
          <a:prstGeom prst="rect">
            <a:avLst/>
          </a:prstGeom>
          <a:blipFill>
            <a:blip r:embed="rId3" cstate="print"/>
            <a:stretch>
              <a:fillRect/>
            </a:stretch>
          </a:blipFill>
        </p:spPr>
        <p:txBody>
          <a:bodyPr wrap="square" lIns="0" tIns="0" rIns="0" bIns="0" rtlCol="0"/>
          <a:lstStyle/>
          <a:p>
            <a:pPr defTabSz="685800"/>
            <a:endParaRPr sz="1350">
              <a:solidFill>
                <a:prstClr val="black"/>
              </a:solidFill>
              <a:latin typeface="Calibri"/>
            </a:endParaRPr>
          </a:p>
        </p:txBody>
      </p:sp>
      <p:sp>
        <p:nvSpPr>
          <p:cNvPr id="7" name="object 7"/>
          <p:cNvSpPr/>
          <p:nvPr/>
        </p:nvSpPr>
        <p:spPr>
          <a:xfrm>
            <a:off x="5501744" y="3469804"/>
            <a:ext cx="1001439" cy="976151"/>
          </a:xfrm>
          <a:prstGeom prst="rect">
            <a:avLst/>
          </a:prstGeom>
          <a:blipFill>
            <a:blip r:embed="rId4" cstate="print"/>
            <a:stretch>
              <a:fillRect/>
            </a:stretch>
          </a:blipFill>
        </p:spPr>
        <p:txBody>
          <a:bodyPr wrap="square" lIns="0" tIns="0" rIns="0" bIns="0" rtlCol="0"/>
          <a:lstStyle/>
          <a:p>
            <a:pPr defTabSz="685800"/>
            <a:endParaRPr sz="1350">
              <a:solidFill>
                <a:prstClr val="black"/>
              </a:solidFill>
              <a:latin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a:t>Privacy </a:t>
            </a:r>
            <a:r>
              <a:rPr lang="en-US" altLang="en-US" dirty="0" err="1"/>
              <a:t>v.s</a:t>
            </a:r>
            <a:r>
              <a:rPr lang="en-US" altLang="en-US" dirty="0"/>
              <a:t>. Security</a:t>
            </a:r>
          </a:p>
        </p:txBody>
      </p:sp>
      <p:sp>
        <p:nvSpPr>
          <p:cNvPr id="10246" name="Rectangle 3"/>
          <p:cNvSpPr>
            <a:spLocks noGrp="1" noChangeArrowheads="1"/>
          </p:cNvSpPr>
          <p:nvPr>
            <p:ph idx="1"/>
          </p:nvPr>
        </p:nvSpPr>
        <p:spPr/>
        <p:txBody>
          <a:bodyPr rtlCol="0">
            <a:normAutofit/>
          </a:bodyPr>
          <a:lstStyle/>
          <a:p>
            <a:pPr>
              <a:lnSpc>
                <a:spcPct val="90000"/>
              </a:lnSpc>
              <a:defRPr/>
            </a:pPr>
            <a:r>
              <a:rPr lang="en-US" dirty="0"/>
              <a:t>Privacy is the protection of an individual’s personal information</a:t>
            </a:r>
          </a:p>
          <a:p>
            <a:pPr>
              <a:lnSpc>
                <a:spcPct val="90000"/>
              </a:lnSpc>
              <a:defRPr/>
            </a:pPr>
            <a:r>
              <a:rPr lang="en-US" dirty="0"/>
              <a:t>Privacy </a:t>
            </a:r>
            <a:r>
              <a:rPr lang="en-US" sz="2800" dirty="0">
                <a:solidFill>
                  <a:prstClr val="black"/>
                </a:solidFill>
                <a:latin typeface="Calibri"/>
                <a:cs typeface="+mn-cs"/>
                <a:sym typeface="Symbol"/>
              </a:rPr>
              <a:t></a:t>
            </a:r>
            <a:r>
              <a:rPr lang="en-US" dirty="0"/>
              <a:t> Confidentiality</a:t>
            </a:r>
          </a:p>
          <a:p>
            <a:pPr marL="342900" lvl="1" indent="0" eaLnBrk="1" fontAlgn="auto" hangingPunct="1">
              <a:lnSpc>
                <a:spcPct val="90000"/>
              </a:lnSpc>
              <a:spcAft>
                <a:spcPts val="0"/>
              </a:spcAft>
              <a:buNone/>
              <a:defRPr/>
            </a:pPr>
            <a:endParaRPr lang="en-US" dirty="0"/>
          </a:p>
        </p:txBody>
      </p:sp>
      <p:sp>
        <p:nvSpPr>
          <p:cNvPr id="23558" name="Slide Number Placeholder 5"/>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rgbClr val="FF3300"/>
                </a:solidFill>
                <a:latin typeface="Tahoma" panose="020B0604030504040204" pitchFamily="34" charset="0"/>
              </a:defRPr>
            </a:lvl1pPr>
            <a:lvl2pPr marL="742950" indent="-285750" eaLnBrk="0" hangingPunct="0">
              <a:defRPr sz="2400">
                <a:solidFill>
                  <a:srgbClr val="FF3300"/>
                </a:solidFill>
                <a:latin typeface="Tahoma" panose="020B0604030504040204" pitchFamily="34" charset="0"/>
              </a:defRPr>
            </a:lvl2pPr>
            <a:lvl3pPr marL="1143000" indent="-228600" eaLnBrk="0" hangingPunct="0">
              <a:defRPr sz="2400">
                <a:solidFill>
                  <a:srgbClr val="FF3300"/>
                </a:solidFill>
                <a:latin typeface="Tahoma" panose="020B0604030504040204" pitchFamily="34" charset="0"/>
              </a:defRPr>
            </a:lvl3pPr>
            <a:lvl4pPr marL="1600200" indent="-228600" eaLnBrk="0" hangingPunct="0">
              <a:defRPr sz="2400">
                <a:solidFill>
                  <a:srgbClr val="FF3300"/>
                </a:solidFill>
                <a:latin typeface="Tahoma" panose="020B0604030504040204" pitchFamily="34" charset="0"/>
              </a:defRPr>
            </a:lvl4pPr>
            <a:lvl5pPr marL="2057400" indent="-228600" eaLnBrk="0" hangingPunct="0">
              <a:defRPr sz="2400">
                <a:solidFill>
                  <a:srgbClr val="FF3300"/>
                </a:solidFill>
                <a:latin typeface="Tahoma" panose="020B0604030504040204" pitchFamily="34" charset="0"/>
              </a:defRPr>
            </a:lvl5pPr>
            <a:lvl6pPr marL="2514600" indent="-228600" algn="r" eaLnBrk="0" fontAlgn="base" hangingPunct="0">
              <a:spcBef>
                <a:spcPct val="0"/>
              </a:spcBef>
              <a:spcAft>
                <a:spcPct val="0"/>
              </a:spcAft>
              <a:defRPr sz="2400">
                <a:solidFill>
                  <a:srgbClr val="FF3300"/>
                </a:solidFill>
                <a:latin typeface="Tahoma" panose="020B0604030504040204" pitchFamily="34" charset="0"/>
              </a:defRPr>
            </a:lvl6pPr>
            <a:lvl7pPr marL="2971800" indent="-228600" algn="r" eaLnBrk="0" fontAlgn="base" hangingPunct="0">
              <a:spcBef>
                <a:spcPct val="0"/>
              </a:spcBef>
              <a:spcAft>
                <a:spcPct val="0"/>
              </a:spcAft>
              <a:defRPr sz="2400">
                <a:solidFill>
                  <a:srgbClr val="FF3300"/>
                </a:solidFill>
                <a:latin typeface="Tahoma" panose="020B0604030504040204" pitchFamily="34" charset="0"/>
              </a:defRPr>
            </a:lvl7pPr>
            <a:lvl8pPr marL="3429000" indent="-228600" algn="r" eaLnBrk="0" fontAlgn="base" hangingPunct="0">
              <a:spcBef>
                <a:spcPct val="0"/>
              </a:spcBef>
              <a:spcAft>
                <a:spcPct val="0"/>
              </a:spcAft>
              <a:defRPr sz="2400">
                <a:solidFill>
                  <a:srgbClr val="FF3300"/>
                </a:solidFill>
                <a:latin typeface="Tahoma" panose="020B0604030504040204" pitchFamily="34" charset="0"/>
              </a:defRPr>
            </a:lvl8pPr>
            <a:lvl9pPr marL="3886200" indent="-228600" algn="r" eaLnBrk="0" fontAlgn="base" hangingPunct="0">
              <a:spcBef>
                <a:spcPct val="0"/>
              </a:spcBef>
              <a:spcAft>
                <a:spcPct val="0"/>
              </a:spcAft>
              <a:defRPr sz="2400">
                <a:solidFill>
                  <a:srgbClr val="FF3300"/>
                </a:solidFill>
                <a:latin typeface="Tahoma" panose="020B060403050404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1F62D019-5C0C-494B-BA56-5DD4D6955713}" type="slidenum">
              <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mn-ea"/>
                <a:cs typeface="Calibri"/>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mn-ea"/>
              <a:cs typeface="Calibri"/>
            </a:endParaRPr>
          </a:p>
        </p:txBody>
      </p:sp>
      <p:pic>
        <p:nvPicPr>
          <p:cNvPr id="5" name="Picture 3">
            <a:extLst>
              <a:ext uri="{FF2B5EF4-FFF2-40B4-BE49-F238E27FC236}">
                <a16:creationId xmlns:a16="http://schemas.microsoft.com/office/drawing/2014/main" id="{E5B0A5F2-8E20-4CF2-9A02-304053C714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514" y="3212976"/>
            <a:ext cx="8058150"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46F51FDF-264D-4105-A80A-E5A123343007}"/>
              </a:ext>
            </a:extLst>
          </p:cNvPr>
          <p:cNvSpPr txBox="1"/>
          <p:nvPr/>
        </p:nvSpPr>
        <p:spPr>
          <a:xfrm>
            <a:off x="5970988" y="5232277"/>
            <a:ext cx="2009775"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mn-ea"/>
                <a:cs typeface="+mn-cs"/>
              </a:rPr>
              <a:t>Security Problem</a:t>
            </a:r>
          </a:p>
        </p:txBody>
      </p:sp>
      <p:sp>
        <p:nvSpPr>
          <p:cNvPr id="7" name="TextBox 6">
            <a:extLst>
              <a:ext uri="{FF2B5EF4-FFF2-40B4-BE49-F238E27FC236}">
                <a16:creationId xmlns:a16="http://schemas.microsoft.com/office/drawing/2014/main" id="{6FC02953-E795-4311-8A4F-1012556794EE}"/>
              </a:ext>
            </a:extLst>
          </p:cNvPr>
          <p:cNvSpPr txBox="1"/>
          <p:nvPr/>
        </p:nvSpPr>
        <p:spPr>
          <a:xfrm>
            <a:off x="1675213" y="5232277"/>
            <a:ext cx="2009775"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mn-ea"/>
                <a:cs typeface="+mn-cs"/>
              </a:rPr>
              <a:t>Privacy Problem</a:t>
            </a:r>
          </a:p>
        </p:txBody>
      </p:sp>
      <p:sp>
        <p:nvSpPr>
          <p:cNvPr id="8" name="TextBox 7">
            <a:extLst>
              <a:ext uri="{FF2B5EF4-FFF2-40B4-BE49-F238E27FC236}">
                <a16:creationId xmlns:a16="http://schemas.microsoft.com/office/drawing/2014/main" id="{A71E78BB-8864-4D2B-BF54-B804250DB0FE}"/>
              </a:ext>
            </a:extLst>
          </p:cNvPr>
          <p:cNvSpPr txBox="1"/>
          <p:nvPr/>
        </p:nvSpPr>
        <p:spPr>
          <a:xfrm>
            <a:off x="1186074" y="5844440"/>
            <a:ext cx="794217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Why can't generally use security protection method to guarantee data privacy</a:t>
            </a:r>
            <a:endParaRPr kumimoji="0" lang="zh-CN" altLang="en-US" sz="2400" b="0"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66739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FED601-5B4F-4546-B88E-FB29F2AC9602}"/>
              </a:ext>
            </a:extLst>
          </p:cNvPr>
          <p:cNvSpPr/>
          <p:nvPr/>
        </p:nvSpPr>
        <p:spPr>
          <a:xfrm>
            <a:off x="5943599" y="4290908"/>
            <a:ext cx="2743201" cy="52322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Constantia" panose="02030602050306030303" pitchFamily="18" charset="0"/>
                <a:ea typeface="华文楷体" panose="02010600040101010101" pitchFamily="2" charset="-122"/>
                <a:cs typeface="+mn-cs"/>
              </a:rPr>
              <a:t>Henrietta Lacks (August 1, 1920 – October 4, 1951)</a:t>
            </a:r>
            <a:endParaRPr kumimoji="0" lang="zh-CN" altLang="en-US" sz="1400" b="0" i="0" u="none" strike="noStrike" kern="1200" cap="none" spc="0" normalizeH="0" baseline="0" noProof="0" dirty="0">
              <a:ln>
                <a:noFill/>
              </a:ln>
              <a:solidFill>
                <a:prstClr val="black"/>
              </a:solidFill>
              <a:effectLst/>
              <a:uLnTx/>
              <a:uFillTx/>
              <a:latin typeface="Constantia" panose="02030602050306030303" pitchFamily="18" charset="0"/>
              <a:ea typeface="华文楷体" panose="02010600040101010101" pitchFamily="2" charset="-122"/>
              <a:cs typeface="+mn-cs"/>
            </a:endParaRPr>
          </a:p>
        </p:txBody>
      </p:sp>
      <p:sp>
        <p:nvSpPr>
          <p:cNvPr id="2" name="Title 1"/>
          <p:cNvSpPr>
            <a:spLocks noGrp="1"/>
          </p:cNvSpPr>
          <p:nvPr>
            <p:ph type="title"/>
          </p:nvPr>
        </p:nvSpPr>
        <p:spPr/>
        <p:txBody>
          <a:bodyPr/>
          <a:lstStyle/>
          <a:p>
            <a:r>
              <a:rPr lang="en-US" dirty="0">
                <a:solidFill>
                  <a:srgbClr val="C00000"/>
                </a:solidFill>
              </a:rPr>
              <a:t>Genome Privacy Threats</a:t>
            </a:r>
          </a:p>
        </p:txBody>
      </p:sp>
      <p:sp>
        <p:nvSpPr>
          <p:cNvPr id="3" name="Content Placeholder 2"/>
          <p:cNvSpPr>
            <a:spLocks noGrp="1"/>
          </p:cNvSpPr>
          <p:nvPr>
            <p:ph idx="1"/>
          </p:nvPr>
        </p:nvSpPr>
        <p:spPr>
          <a:xfrm>
            <a:off x="457200" y="1600200"/>
            <a:ext cx="5345287" cy="4525963"/>
          </a:xfrm>
        </p:spPr>
        <p:txBody>
          <a:bodyPr>
            <a:normAutofit fontScale="92500" lnSpcReduction="20000"/>
          </a:bodyPr>
          <a:lstStyle/>
          <a:p>
            <a:pPr marL="0" indent="0">
              <a:buNone/>
            </a:pPr>
            <a:r>
              <a:rPr lang="en-US" dirty="0">
                <a:solidFill>
                  <a:srgbClr val="3366FF"/>
                </a:solidFill>
                <a:latin typeface="Constantia"/>
                <a:cs typeface="Constantia"/>
              </a:rPr>
              <a:t>Genome = the ultimate identifier</a:t>
            </a:r>
          </a:p>
          <a:p>
            <a:r>
              <a:rPr lang="en-US" sz="2700" dirty="0">
                <a:latin typeface="Constantia"/>
                <a:cs typeface="Constantia"/>
              </a:rPr>
              <a:t>Sensitivity is perpetual</a:t>
            </a:r>
          </a:p>
          <a:p>
            <a:r>
              <a:rPr lang="en-US" sz="2700" dirty="0">
                <a:latin typeface="Constantia"/>
                <a:cs typeface="Constantia"/>
              </a:rPr>
              <a:t>Cannot be ‘revoked’</a:t>
            </a:r>
          </a:p>
          <a:p>
            <a:endParaRPr lang="en-US" dirty="0"/>
          </a:p>
          <a:p>
            <a:pPr marL="0" indent="0">
              <a:buNone/>
            </a:pPr>
            <a:r>
              <a:rPr lang="en-US" dirty="0">
                <a:solidFill>
                  <a:srgbClr val="3366FF"/>
                </a:solidFill>
                <a:latin typeface="Constantia"/>
                <a:cs typeface="Constantia"/>
              </a:rPr>
              <a:t>Leaking one’s genome ≈ leaking relatives’ genome</a:t>
            </a:r>
          </a:p>
          <a:p>
            <a:r>
              <a:rPr lang="en-US" sz="2600" dirty="0">
                <a:latin typeface="Constantia"/>
                <a:cs typeface="Constantia"/>
              </a:rPr>
              <a:t>Kin genomic privacy</a:t>
            </a:r>
          </a:p>
          <a:p>
            <a:r>
              <a:rPr lang="en-US" sz="2600" dirty="0">
                <a:latin typeface="Constantia"/>
                <a:cs typeface="Constantia"/>
              </a:rPr>
              <a:t>Quantifying how much privacy do relatives lose when one’s genome is leaked?</a:t>
            </a:r>
          </a:p>
          <a:p>
            <a:endParaRPr lang="en-US" sz="2600" dirty="0">
              <a:latin typeface="Constantia"/>
              <a:cs typeface="Constantia"/>
            </a:endParaRPr>
          </a:p>
          <a:p>
            <a:endParaRPr lang="en-US" dirty="0"/>
          </a:p>
        </p:txBody>
      </p:sp>
      <p:pic>
        <p:nvPicPr>
          <p:cNvPr id="7" name="Picture 6" descr="A person posing for the camera&#10;&#10;Description generated with very high confidence">
            <a:extLst>
              <a:ext uri="{FF2B5EF4-FFF2-40B4-BE49-F238E27FC236}">
                <a16:creationId xmlns:a16="http://schemas.microsoft.com/office/drawing/2014/main" id="{2CDDBC49-6E34-4096-A00F-D4920266FFAC}"/>
              </a:ext>
            </a:extLst>
          </p:cNvPr>
          <p:cNvPicPr>
            <a:picLocks noChangeAspect="1"/>
          </p:cNvPicPr>
          <p:nvPr/>
        </p:nvPicPr>
        <p:blipFill rotWithShape="1">
          <a:blip r:embed="rId3"/>
          <a:srcRect l="30606" r="14729"/>
          <a:stretch/>
        </p:blipFill>
        <p:spPr>
          <a:xfrm>
            <a:off x="5994426" y="1685800"/>
            <a:ext cx="2529675" cy="2598556"/>
          </a:xfrm>
          <a:prstGeom prst="rect">
            <a:avLst/>
          </a:prstGeom>
        </p:spPr>
      </p:pic>
      <p:pic>
        <p:nvPicPr>
          <p:cNvPr id="12" name="Picture 11">
            <a:extLst>
              <a:ext uri="{FF2B5EF4-FFF2-40B4-BE49-F238E27FC236}">
                <a16:creationId xmlns:a16="http://schemas.microsoft.com/office/drawing/2014/main" id="{192B2962-3EF7-4A9C-A83D-F59263CF94D3}"/>
              </a:ext>
            </a:extLst>
          </p:cNvPr>
          <p:cNvPicPr>
            <a:picLocks noChangeAspect="1"/>
          </p:cNvPicPr>
          <p:nvPr/>
        </p:nvPicPr>
        <p:blipFill>
          <a:blip r:embed="rId4"/>
          <a:stretch>
            <a:fillRect/>
          </a:stretch>
        </p:blipFill>
        <p:spPr>
          <a:xfrm>
            <a:off x="1255887" y="1062831"/>
            <a:ext cx="7010400" cy="5600700"/>
          </a:xfrm>
          <a:prstGeom prst="rect">
            <a:avLst/>
          </a:prstGeom>
        </p:spPr>
      </p:pic>
      <p:sp>
        <p:nvSpPr>
          <p:cNvPr id="13" name="Rectangle 12">
            <a:extLst>
              <a:ext uri="{FF2B5EF4-FFF2-40B4-BE49-F238E27FC236}">
                <a16:creationId xmlns:a16="http://schemas.microsoft.com/office/drawing/2014/main" id="{2D171181-0E84-48A8-8FFE-6CB02A8D7EFF}"/>
              </a:ext>
            </a:extLst>
          </p:cNvPr>
          <p:cNvSpPr/>
          <p:nvPr/>
        </p:nvSpPr>
        <p:spPr>
          <a:xfrm>
            <a:off x="1255887" y="4102669"/>
            <a:ext cx="7010400" cy="1015663"/>
          </a:xfrm>
          <a:prstGeom prst="rect">
            <a:avLst/>
          </a:prstGeom>
          <a:solidFill>
            <a:srgbClr val="3366FF"/>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3000" b="0" i="0" u="none" strike="noStrike" kern="1200" cap="none" spc="0" normalizeH="0" baseline="0" noProof="0" dirty="0">
                <a:ln>
                  <a:noFill/>
                </a:ln>
                <a:solidFill>
                  <a:prstClr val="white"/>
                </a:solidFill>
                <a:effectLst/>
                <a:uLnTx/>
                <a:uFillTx/>
                <a:latin typeface="Constantia"/>
                <a:ea typeface="+mn-ea"/>
                <a:cs typeface="Constantia"/>
              </a:rPr>
              <a:t>Henrietta Lacks' genome was taken offline</a:t>
            </a:r>
            <a:endParaRPr kumimoji="0" lang="en-US" sz="3000" b="0" i="0" u="none" strike="noStrike" kern="1200" cap="none" spc="0" normalizeH="0" baseline="0" noProof="0" dirty="0">
              <a:ln>
                <a:noFill/>
              </a:ln>
              <a:solidFill>
                <a:prstClr val="white"/>
              </a:solidFill>
              <a:effectLst/>
              <a:uLnTx/>
              <a:uFillTx/>
              <a:latin typeface="Constantia"/>
              <a:ea typeface="+mn-ea"/>
              <a:cs typeface="Constantia"/>
            </a:endParaRPr>
          </a:p>
        </p:txBody>
      </p:sp>
      <p:pic>
        <p:nvPicPr>
          <p:cNvPr id="16" name="Picture 15" descr="A close up of a logo&#10;&#10;Description generated with high confidence">
            <a:extLst>
              <a:ext uri="{FF2B5EF4-FFF2-40B4-BE49-F238E27FC236}">
                <a16:creationId xmlns:a16="http://schemas.microsoft.com/office/drawing/2014/main" id="{0895037B-9280-42F8-82F0-C63AF25BE798}"/>
              </a:ext>
            </a:extLst>
          </p:cNvPr>
          <p:cNvPicPr>
            <a:picLocks noChangeAspect="1"/>
          </p:cNvPicPr>
          <p:nvPr/>
        </p:nvPicPr>
        <p:blipFill>
          <a:blip r:embed="rId5"/>
          <a:stretch>
            <a:fillRect/>
          </a:stretch>
        </p:blipFill>
        <p:spPr>
          <a:xfrm>
            <a:off x="4863423" y="1613122"/>
            <a:ext cx="4280577" cy="2844800"/>
          </a:xfrm>
          <a:prstGeom prst="rect">
            <a:avLst/>
          </a:prstGeom>
        </p:spPr>
      </p:pic>
    </p:spTree>
    <p:extLst>
      <p:ext uri="{BB962C8B-B14F-4D97-AF65-F5344CB8AC3E}">
        <p14:creationId xmlns:p14="http://schemas.microsoft.com/office/powerpoint/2010/main" val="162750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6"/>
                                        </p:tgtEl>
                                      </p:cBhvr>
                                    </p:animEffect>
                                    <p:set>
                                      <p:cBhvr>
                                        <p:cTn id="17" dur="1" fill="hold">
                                          <p:stCondLst>
                                            <p:cond delay="499"/>
                                          </p:stCondLst>
                                        </p:cTn>
                                        <p:tgtEl>
                                          <p:spTgt spid="16"/>
                                        </p:tgtEl>
                                        <p:attrNameLst>
                                          <p:attrName>style.visibility</p:attrName>
                                        </p:attrNameLst>
                                      </p:cBhvr>
                                      <p:to>
                                        <p:strVal val="hidden"/>
                                      </p:to>
                                    </p:set>
                                  </p:childTnLst>
                                </p:cTn>
                              </p:par>
                              <p:par>
                                <p:cTn id="18" presetID="1" presetClass="entr" presetSubtype="0" fill="hold" nodeType="with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p:cTn id="30" dur="500" fill="hold"/>
                                        <p:tgtEl>
                                          <p:spTgt spid="12"/>
                                        </p:tgtEl>
                                        <p:attrNameLst>
                                          <p:attrName>ppt_w</p:attrName>
                                        </p:attrNameLst>
                                      </p:cBhvr>
                                      <p:tavLst>
                                        <p:tav tm="0">
                                          <p:val>
                                            <p:fltVal val="0"/>
                                          </p:val>
                                        </p:tav>
                                        <p:tav tm="100000">
                                          <p:val>
                                            <p:strVal val="#ppt_w"/>
                                          </p:val>
                                        </p:tav>
                                      </p:tavLst>
                                    </p:anim>
                                    <p:anim calcmode="lin" valueType="num">
                                      <p:cBhvr>
                                        <p:cTn id="31" dur="500" fill="hold"/>
                                        <p:tgtEl>
                                          <p:spTgt spid="12"/>
                                        </p:tgtEl>
                                        <p:attrNameLst>
                                          <p:attrName>ppt_h</p:attrName>
                                        </p:attrNameLst>
                                      </p:cBhvr>
                                      <p:tavLst>
                                        <p:tav tm="0">
                                          <p:val>
                                            <p:fltVal val="0"/>
                                          </p:val>
                                        </p:tav>
                                        <p:tav tm="100000">
                                          <p:val>
                                            <p:strVal val="#ppt_h"/>
                                          </p:val>
                                        </p:tav>
                                      </p:tavLst>
                                    </p:anim>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ormAutofit fontScale="90000"/>
          </a:bodyPr>
          <a:lstStyle/>
          <a:p>
            <a:r>
              <a:rPr lang="en-US" dirty="0"/>
              <a:t>Does Hiding Private Data Really Work?   </a:t>
            </a:r>
          </a:p>
        </p:txBody>
      </p:sp>
      <p:sp>
        <p:nvSpPr>
          <p:cNvPr id="3" name="Content Placeholder 2"/>
          <p:cNvSpPr>
            <a:spLocks noGrp="1"/>
          </p:cNvSpPr>
          <p:nvPr>
            <p:ph idx="1"/>
          </p:nvPr>
        </p:nvSpPr>
        <p:spPr>
          <a:xfrm>
            <a:off x="457200" y="1600200"/>
            <a:ext cx="8340625" cy="4525963"/>
          </a:xfrm>
        </p:spPr>
        <p:txBody>
          <a:bodyPr>
            <a:noAutofit/>
          </a:bodyPr>
          <a:lstStyle/>
          <a:p>
            <a:pPr marL="0" indent="0">
              <a:buNone/>
            </a:pPr>
            <a:r>
              <a:rPr lang="en-US" sz="2800" dirty="0">
                <a:solidFill>
                  <a:srgbClr val="3366FF"/>
                </a:solidFill>
                <a:latin typeface="Constantia"/>
                <a:cs typeface="Constantia"/>
              </a:rPr>
              <a:t>What about the Watson genome?</a:t>
            </a:r>
          </a:p>
          <a:p>
            <a:r>
              <a:rPr lang="en-US" sz="2800" dirty="0">
                <a:latin typeface="Constantia"/>
                <a:cs typeface="Constantia"/>
              </a:rPr>
              <a:t>James Watson’s Apolipoprotein E (</a:t>
            </a:r>
            <a:r>
              <a:rPr lang="en-US" sz="2800" dirty="0" err="1">
                <a:latin typeface="Constantia"/>
                <a:cs typeface="Constantia"/>
              </a:rPr>
              <a:t>ApoE</a:t>
            </a:r>
            <a:r>
              <a:rPr lang="en-US" sz="2800" dirty="0">
                <a:latin typeface="Constantia"/>
                <a:cs typeface="Constantia"/>
              </a:rPr>
              <a:t>) gene status could be inferred (but is not released)</a:t>
            </a:r>
          </a:p>
          <a:p>
            <a:pPr lvl="1"/>
            <a:r>
              <a:rPr lang="en-US" sz="2400" dirty="0" err="1">
                <a:latin typeface="Constantia"/>
                <a:cs typeface="Constantia"/>
              </a:rPr>
              <a:t>Nyholt</a:t>
            </a:r>
            <a:r>
              <a:rPr lang="en-US" sz="2400" dirty="0">
                <a:latin typeface="Constantia"/>
                <a:cs typeface="Constantia"/>
              </a:rPr>
              <a:t> DR, Yu CE, Visscher PM. On Jim Watson's </a:t>
            </a:r>
            <a:r>
              <a:rPr lang="en-US" sz="2400" dirty="0" err="1">
                <a:latin typeface="Constantia"/>
                <a:cs typeface="Constantia"/>
              </a:rPr>
              <a:t>APOE</a:t>
            </a:r>
            <a:r>
              <a:rPr lang="en-US" sz="2400" dirty="0">
                <a:latin typeface="Constantia"/>
                <a:cs typeface="Constantia"/>
              </a:rPr>
              <a:t> status: genetic information is hard to hide. </a:t>
            </a:r>
            <a:r>
              <a:rPr lang="en-US" sz="2400" dirty="0" err="1">
                <a:latin typeface="Constantia"/>
                <a:cs typeface="Constantia"/>
              </a:rPr>
              <a:t>Eur</a:t>
            </a:r>
            <a:r>
              <a:rPr lang="en-US" sz="2400" dirty="0">
                <a:latin typeface="Constantia"/>
                <a:cs typeface="Constantia"/>
              </a:rPr>
              <a:t> J Hum Genet. 2009, 17(2):147-9.</a:t>
            </a:r>
          </a:p>
          <a:p>
            <a:pPr lvl="1"/>
            <a:endParaRPr lang="en-US" sz="2400" dirty="0">
              <a:latin typeface="Constantia"/>
              <a:cs typeface="Constantia"/>
            </a:endParaRPr>
          </a:p>
          <a:p>
            <a:pPr marL="0" indent="0">
              <a:buNone/>
            </a:pPr>
            <a:endParaRPr lang="en-US" sz="2800" dirty="0">
              <a:latin typeface="Constantia"/>
              <a:cs typeface="Constantia"/>
            </a:endParaRPr>
          </a:p>
        </p:txBody>
      </p:sp>
      <p:pic>
        <p:nvPicPr>
          <p:cNvPr id="11" name="Picture 10" descr="James Watson">
            <a:hlinkClick r:id="rId3"/>
            <a:extLst>
              <a:ext uri="{FF2B5EF4-FFF2-40B4-BE49-F238E27FC236}">
                <a16:creationId xmlns:a16="http://schemas.microsoft.com/office/drawing/2014/main" id="{43A0B534-70D0-4C4B-B166-5D9F7D7A9F6B}"/>
              </a:ext>
            </a:extLst>
          </p:cNvPr>
          <p:cNvPicPr>
            <a:picLocks noChangeAspect="1" noChangeArrowheads="1"/>
          </p:cNvPicPr>
          <p:nvPr/>
        </p:nvPicPr>
        <p:blipFill>
          <a:blip r:embed="rId4" cstate="print"/>
          <a:srcRect/>
          <a:stretch>
            <a:fillRect/>
          </a:stretch>
        </p:blipFill>
        <p:spPr bwMode="auto">
          <a:xfrm>
            <a:off x="5842684" y="4414713"/>
            <a:ext cx="3173633" cy="2168649"/>
          </a:xfrm>
          <a:prstGeom prst="rect">
            <a:avLst/>
          </a:prstGeom>
          <a:noFill/>
        </p:spPr>
      </p:pic>
      <p:pic>
        <p:nvPicPr>
          <p:cNvPr id="14" name="Picture 13">
            <a:extLst>
              <a:ext uri="{FF2B5EF4-FFF2-40B4-BE49-F238E27FC236}">
                <a16:creationId xmlns:a16="http://schemas.microsoft.com/office/drawing/2014/main" id="{CDCED7EE-11FD-4932-980B-4C887A09EA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922" y="937311"/>
            <a:ext cx="8311149" cy="5777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a:extLst>
              <a:ext uri="{FF2B5EF4-FFF2-40B4-BE49-F238E27FC236}">
                <a16:creationId xmlns:a16="http://schemas.microsoft.com/office/drawing/2014/main" id="{5DCD9657-CE7B-476C-8073-3913309D4236}"/>
              </a:ext>
            </a:extLst>
          </p:cNvPr>
          <p:cNvSpPr txBox="1"/>
          <p:nvPr/>
        </p:nvSpPr>
        <p:spPr>
          <a:xfrm>
            <a:off x="884674" y="4247539"/>
            <a:ext cx="7967774" cy="523220"/>
          </a:xfrm>
          <a:prstGeom prst="rect">
            <a:avLst/>
          </a:prstGeom>
          <a:solidFill>
            <a:srgbClr val="FFFF00"/>
          </a:solidFill>
          <a:ln>
            <a:noFill/>
          </a:ln>
          <a:effectLst/>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nstantia"/>
                <a:ea typeface="+mn-ea"/>
                <a:cs typeface="Constantia"/>
              </a:rPr>
              <a:t>Privacy threats arisen from </a:t>
            </a:r>
            <a:r>
              <a:rPr kumimoji="0" lang="en-US" sz="2800" b="0" i="0" u="none" strike="noStrike" kern="1200" cap="none" spc="0" normalizeH="0" baseline="0" noProof="0" dirty="0">
                <a:ln>
                  <a:noFill/>
                </a:ln>
                <a:solidFill>
                  <a:srgbClr val="FF0000"/>
                </a:solidFill>
                <a:effectLst/>
                <a:uLnTx/>
                <a:uFillTx/>
                <a:latin typeface="Constantia"/>
                <a:ea typeface="+mn-ea"/>
                <a:cs typeface="Constantia"/>
              </a:rPr>
              <a:t>Inference attacks</a:t>
            </a:r>
          </a:p>
        </p:txBody>
      </p:sp>
      <p:sp>
        <p:nvSpPr>
          <p:cNvPr id="7" name="TextBox 6">
            <a:extLst>
              <a:ext uri="{FF2B5EF4-FFF2-40B4-BE49-F238E27FC236}">
                <a16:creationId xmlns:a16="http://schemas.microsoft.com/office/drawing/2014/main" id="{6109651E-0E76-4C89-BF09-BE73C6F0A686}"/>
              </a:ext>
            </a:extLst>
          </p:cNvPr>
          <p:cNvSpPr txBox="1"/>
          <p:nvPr/>
        </p:nvSpPr>
        <p:spPr>
          <a:xfrm>
            <a:off x="884674" y="4975817"/>
            <a:ext cx="7967774" cy="523220"/>
          </a:xfrm>
          <a:prstGeom prst="rect">
            <a:avLst/>
          </a:prstGeom>
          <a:solidFill>
            <a:srgbClr val="FFFF00"/>
          </a:solidFill>
          <a:ln>
            <a:noFill/>
          </a:ln>
          <a:effectLst/>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nstantia"/>
                <a:ea typeface="+mn-ea"/>
                <a:cs typeface="Constantia"/>
              </a:rPr>
              <a:t>Privacy-Utility tradeoff</a:t>
            </a:r>
            <a:endParaRPr kumimoji="0" lang="en-US" sz="2800" b="0" i="0" u="none" strike="noStrike" kern="1200" cap="none" spc="0" normalizeH="0" baseline="0" noProof="0" dirty="0">
              <a:ln>
                <a:noFill/>
              </a:ln>
              <a:solidFill>
                <a:srgbClr val="FF0000"/>
              </a:solidFill>
              <a:effectLst/>
              <a:uLnTx/>
              <a:uFillTx/>
              <a:latin typeface="Constantia"/>
              <a:ea typeface="+mn-ea"/>
              <a:cs typeface="Constantia"/>
            </a:endParaRPr>
          </a:p>
        </p:txBody>
      </p:sp>
    </p:spTree>
    <p:extLst>
      <p:ext uri="{BB962C8B-B14F-4D97-AF65-F5344CB8AC3E}">
        <p14:creationId xmlns:p14="http://schemas.microsoft.com/office/powerpoint/2010/main" val="409879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fltVal val="0"/>
                                          </p:val>
                                        </p:tav>
                                        <p:tav tm="100000">
                                          <p:val>
                                            <p:strVal val="#ppt_w"/>
                                          </p:val>
                                        </p:tav>
                                      </p:tavLst>
                                    </p:anim>
                                    <p:anim calcmode="lin" valueType="num">
                                      <p:cBhvr>
                                        <p:cTn id="22" dur="500" fill="hold"/>
                                        <p:tgtEl>
                                          <p:spTgt spid="14"/>
                                        </p:tgtEl>
                                        <p:attrNameLst>
                                          <p:attrName>ppt_h</p:attrName>
                                        </p:attrNameLst>
                                      </p:cBhvr>
                                      <p:tavLst>
                                        <p:tav tm="0">
                                          <p:val>
                                            <p:fltVal val="0"/>
                                          </p:val>
                                        </p:tav>
                                        <p:tav tm="100000">
                                          <p:val>
                                            <p:strVal val="#ppt_h"/>
                                          </p:val>
                                        </p:tav>
                                      </p:tavLst>
                                    </p:anim>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p:cTn id="28" dur="500" fill="hold"/>
                                        <p:tgtEl>
                                          <p:spTgt spid="15"/>
                                        </p:tgtEl>
                                        <p:attrNameLst>
                                          <p:attrName>ppt_w</p:attrName>
                                        </p:attrNameLst>
                                      </p:cBhvr>
                                      <p:tavLst>
                                        <p:tav tm="0">
                                          <p:val>
                                            <p:fltVal val="0"/>
                                          </p:val>
                                        </p:tav>
                                        <p:tav tm="100000">
                                          <p:val>
                                            <p:strVal val="#ppt_w"/>
                                          </p:val>
                                        </p:tav>
                                      </p:tavLst>
                                    </p:anim>
                                    <p:anim calcmode="lin" valueType="num">
                                      <p:cBhvr>
                                        <p:cTn id="29" dur="500" fill="hold"/>
                                        <p:tgtEl>
                                          <p:spTgt spid="15"/>
                                        </p:tgtEl>
                                        <p:attrNameLst>
                                          <p:attrName>ppt_h</p:attrName>
                                        </p:attrNameLst>
                                      </p:cBhvr>
                                      <p:tavLst>
                                        <p:tav tm="0">
                                          <p:val>
                                            <p:fltVal val="0"/>
                                          </p:val>
                                        </p:tav>
                                        <p:tav tm="100000">
                                          <p:val>
                                            <p:strVal val="#ppt_h"/>
                                          </p:val>
                                        </p:tav>
                                      </p:tavLst>
                                    </p:anim>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Effect transition="in" filter="fad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Inference Attacks</a:t>
            </a:r>
          </a:p>
        </p:txBody>
      </p:sp>
      <p:pic>
        <p:nvPicPr>
          <p:cNvPr id="13" name="Picture 2" descr="C:\Users\Administrator\Dropbox\NTU\Research\Projects\Bayesian Network\Presentations\Database_1.png">
            <a:extLst>
              <a:ext uri="{FF2B5EF4-FFF2-40B4-BE49-F238E27FC236}">
                <a16:creationId xmlns:a16="http://schemas.microsoft.com/office/drawing/2014/main" id="{629870CE-3934-4664-A23B-E6BCB37889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1231" y="2315871"/>
            <a:ext cx="1242442" cy="124244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9FC7DD0-5F11-4764-ABA6-EBFDBBC0DBAD}"/>
                  </a:ext>
                </a:extLst>
              </p:cNvPr>
              <p:cNvSpPr txBox="1"/>
              <p:nvPr/>
            </p:nvSpPr>
            <p:spPr>
              <a:xfrm>
                <a:off x="3824360" y="3598441"/>
                <a:ext cx="1656184" cy="132343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nstantia"/>
                    <a:ea typeface="+mn-ea"/>
                    <a:cs typeface="+mn-cs"/>
                  </a:rPr>
                  <a:t>sensitive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nstantia"/>
                    <a:ea typeface="+mn-ea"/>
                    <a:cs typeface="+mn-cs"/>
                  </a:rPr>
                  <a:t>database </a:t>
                </a:r>
                <a14:m>
                  <m:oMath xmlns:m="http://schemas.openxmlformats.org/officeDocument/2006/math">
                    <m:r>
                      <a:rPr kumimoji="0" lang="en-US" sz="2400" b="0" i="1" u="none" strike="noStrike" kern="1200" cap="none" spc="0" normalizeH="0" baseline="0" noProof="0" dirty="0">
                        <a:ln>
                          <a:noFill/>
                        </a:ln>
                        <a:solidFill>
                          <a:prstClr val="black"/>
                        </a:solidFill>
                        <a:effectLst/>
                        <a:uLnTx/>
                        <a:uFillTx/>
                        <a:latin typeface="Cambria Math"/>
                        <a:ea typeface="+mn-ea"/>
                        <a:cs typeface="+mn-cs"/>
                      </a:rPr>
                      <m:t>𝐷</m:t>
                    </m:r>
                  </m:oMath>
                </a14:m>
                <a:endParaRPr kumimoji="0" lang="en-US" sz="2400" b="0" i="0" u="none" strike="noStrike" kern="1200" cap="none" spc="0" normalizeH="0" baseline="0" noProof="0" dirty="0">
                  <a:ln>
                    <a:noFill/>
                  </a:ln>
                  <a:solidFill>
                    <a:prstClr val="black"/>
                  </a:solidFill>
                  <a:effectLst/>
                  <a:uLnTx/>
                  <a:uFillTx/>
                  <a:latin typeface="Franklin Gothic Book"/>
                  <a:ea typeface="+mn-ea"/>
                  <a:cs typeface="+mn-cs"/>
                </a:endParaRPr>
              </a:p>
            </p:txBody>
          </p:sp>
        </mc:Choice>
        <mc:Fallback xmlns="">
          <p:sp>
            <p:nvSpPr>
              <p:cNvPr id="14" name="TextBox 13">
                <a:extLst>
                  <a:ext uri="{FF2B5EF4-FFF2-40B4-BE49-F238E27FC236}">
                    <a16:creationId xmlns:a16="http://schemas.microsoft.com/office/drawing/2014/main" id="{69FC7DD0-5F11-4764-ABA6-EBFDBBC0DBAD}"/>
                  </a:ext>
                </a:extLst>
              </p:cNvPr>
              <p:cNvSpPr txBox="1">
                <a:spLocks noRot="1" noChangeAspect="1" noMove="1" noResize="1" noEditPoints="1" noAdjustHandles="1" noChangeArrowheads="1" noChangeShapeType="1" noTextEdit="1"/>
              </p:cNvSpPr>
              <p:nvPr/>
            </p:nvSpPr>
            <p:spPr>
              <a:xfrm>
                <a:off x="3824360" y="3598441"/>
                <a:ext cx="1656184" cy="1323439"/>
              </a:xfrm>
              <a:prstGeom prst="rect">
                <a:avLst/>
              </a:prstGeom>
              <a:blipFill>
                <a:blip r:embed="rId4"/>
                <a:stretch>
                  <a:fillRect l="-3309" t="-4147" r="-9191"/>
                </a:stretch>
              </a:blipFill>
            </p:spPr>
            <p:txBody>
              <a:bodyPr/>
              <a:lstStyle/>
              <a:p>
                <a:r>
                  <a:rPr lang="zh-CN" altLang="en-US">
                    <a:noFill/>
                  </a:rPr>
                  <a:t> </a:t>
                </a:r>
              </a:p>
            </p:txBody>
          </p:sp>
        </mc:Fallback>
      </mc:AlternateContent>
      <p:grpSp>
        <p:nvGrpSpPr>
          <p:cNvPr id="15" name="组合 17">
            <a:extLst>
              <a:ext uri="{FF2B5EF4-FFF2-40B4-BE49-F238E27FC236}">
                <a16:creationId xmlns:a16="http://schemas.microsoft.com/office/drawing/2014/main" id="{42B25606-BD12-4DDA-A42E-E6AE4BC07C0D}"/>
              </a:ext>
            </a:extLst>
          </p:cNvPr>
          <p:cNvGrpSpPr/>
          <p:nvPr/>
        </p:nvGrpSpPr>
        <p:grpSpPr>
          <a:xfrm>
            <a:off x="792286" y="1588607"/>
            <a:ext cx="1656184" cy="1462039"/>
            <a:chOff x="683516" y="1617635"/>
            <a:chExt cx="1656184" cy="1462039"/>
          </a:xfrm>
        </p:grpSpPr>
        <p:pic>
          <p:nvPicPr>
            <p:cNvPr id="16" name="Picture 6" descr="C:\Users\jzhang027\Dropbox\NTU\Research\MSRA Fellowship\interview\company.png">
              <a:extLst>
                <a:ext uri="{FF2B5EF4-FFF2-40B4-BE49-F238E27FC236}">
                  <a16:creationId xmlns:a16="http://schemas.microsoft.com/office/drawing/2014/main" id="{A43F227C-9623-4D01-974D-B8F3295A2F9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3608" y="1617635"/>
              <a:ext cx="900000" cy="900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39CA9B7-8B1C-40F4-9BB9-4884DE0D7761}"/>
                </a:ext>
              </a:extLst>
            </p:cNvPr>
            <p:cNvSpPr txBox="1"/>
            <p:nvPr/>
          </p:nvSpPr>
          <p:spPr>
            <a:xfrm>
              <a:off x="683516" y="2556454"/>
              <a:ext cx="1656184"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nstantia"/>
                  <a:ea typeface="+mn-ea"/>
                  <a:cs typeface="+mn-cs"/>
                </a:rPr>
                <a:t>company</a:t>
              </a:r>
            </a:p>
          </p:txBody>
        </p:sp>
      </p:grpSp>
      <p:grpSp>
        <p:nvGrpSpPr>
          <p:cNvPr id="18" name="组合 18">
            <a:extLst>
              <a:ext uri="{FF2B5EF4-FFF2-40B4-BE49-F238E27FC236}">
                <a16:creationId xmlns:a16="http://schemas.microsoft.com/office/drawing/2014/main" id="{DC3B2367-C8C1-4288-AE74-E6535652C0E6}"/>
              </a:ext>
            </a:extLst>
          </p:cNvPr>
          <p:cNvGrpSpPr/>
          <p:nvPr/>
        </p:nvGrpSpPr>
        <p:grpSpPr>
          <a:xfrm>
            <a:off x="6801347" y="1541572"/>
            <a:ext cx="1656184" cy="1462039"/>
            <a:chOff x="6786196" y="1617635"/>
            <a:chExt cx="1656184" cy="1462039"/>
          </a:xfrm>
        </p:grpSpPr>
        <p:pic>
          <p:nvPicPr>
            <p:cNvPr id="19" name="Picture 7" descr="C:\Users\jzhang027\Dropbox\NTU\Research\MSRA Fellowship\interview\research.png">
              <a:extLst>
                <a:ext uri="{FF2B5EF4-FFF2-40B4-BE49-F238E27FC236}">
                  <a16:creationId xmlns:a16="http://schemas.microsoft.com/office/drawing/2014/main" id="{3B5C7E41-0FDB-488A-AFC6-F35DC1B4866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64288" y="1617635"/>
              <a:ext cx="900000" cy="900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37A9FC2C-ED13-4004-A702-20D477C04888}"/>
                </a:ext>
              </a:extLst>
            </p:cNvPr>
            <p:cNvSpPr txBox="1"/>
            <p:nvPr/>
          </p:nvSpPr>
          <p:spPr>
            <a:xfrm>
              <a:off x="6786196" y="2556454"/>
              <a:ext cx="1656184"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nstantia"/>
                  <a:ea typeface="+mn-ea"/>
                  <a:cs typeface="+mn-cs"/>
                </a:rPr>
                <a:t>institute</a:t>
              </a:r>
            </a:p>
          </p:txBody>
        </p:sp>
      </p:grpSp>
      <p:grpSp>
        <p:nvGrpSpPr>
          <p:cNvPr id="21" name="组合 19">
            <a:extLst>
              <a:ext uri="{FF2B5EF4-FFF2-40B4-BE49-F238E27FC236}">
                <a16:creationId xmlns:a16="http://schemas.microsoft.com/office/drawing/2014/main" id="{C97FCB65-8CAE-42A2-8943-5126D392BD84}"/>
              </a:ext>
            </a:extLst>
          </p:cNvPr>
          <p:cNvGrpSpPr/>
          <p:nvPr/>
        </p:nvGrpSpPr>
        <p:grpSpPr>
          <a:xfrm>
            <a:off x="774286" y="3960509"/>
            <a:ext cx="1656184" cy="1444563"/>
            <a:chOff x="697856" y="4725144"/>
            <a:chExt cx="1656184" cy="1444563"/>
          </a:xfrm>
        </p:grpSpPr>
        <p:pic>
          <p:nvPicPr>
            <p:cNvPr id="22" name="Picture 8" descr="C:\Users\jzhang027\Dropbox\NTU\Research\MSRA Fellowship\interview\global.png">
              <a:extLst>
                <a:ext uri="{FF2B5EF4-FFF2-40B4-BE49-F238E27FC236}">
                  <a16:creationId xmlns:a16="http://schemas.microsoft.com/office/drawing/2014/main" id="{590D0CFF-CEA4-40CD-A788-45E6907A0A0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93896" y="4725144"/>
              <a:ext cx="864000" cy="8640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D13370B0-0BC1-4C1B-87AC-3C285D9F9559}"/>
                </a:ext>
              </a:extLst>
            </p:cNvPr>
            <p:cNvSpPr txBox="1"/>
            <p:nvPr/>
          </p:nvSpPr>
          <p:spPr>
            <a:xfrm>
              <a:off x="697856" y="5646487"/>
              <a:ext cx="1656184"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nstantia"/>
                  <a:ea typeface="+mn-ea"/>
                  <a:cs typeface="+mn-cs"/>
                </a:rPr>
                <a:t>public</a:t>
              </a:r>
            </a:p>
          </p:txBody>
        </p:sp>
      </p:grpSp>
      <p:grpSp>
        <p:nvGrpSpPr>
          <p:cNvPr id="27" name="组合 20">
            <a:extLst>
              <a:ext uri="{FF2B5EF4-FFF2-40B4-BE49-F238E27FC236}">
                <a16:creationId xmlns:a16="http://schemas.microsoft.com/office/drawing/2014/main" id="{4EC8FAEF-A49C-46B9-986A-2BBE693B3BE2}"/>
              </a:ext>
            </a:extLst>
          </p:cNvPr>
          <p:cNvGrpSpPr/>
          <p:nvPr/>
        </p:nvGrpSpPr>
        <p:grpSpPr>
          <a:xfrm>
            <a:off x="7025503" y="3811337"/>
            <a:ext cx="1541312" cy="1537979"/>
            <a:chOff x="6861968" y="4710856"/>
            <a:chExt cx="1541312" cy="1537979"/>
          </a:xfrm>
        </p:grpSpPr>
        <p:sp>
          <p:nvSpPr>
            <p:cNvPr id="28" name="TextBox 27">
              <a:extLst>
                <a:ext uri="{FF2B5EF4-FFF2-40B4-BE49-F238E27FC236}">
                  <a16:creationId xmlns:a16="http://schemas.microsoft.com/office/drawing/2014/main" id="{E01B54CA-F834-45B1-A7E1-21F917F4ABFE}"/>
                </a:ext>
              </a:extLst>
            </p:cNvPr>
            <p:cNvSpPr txBox="1"/>
            <p:nvPr/>
          </p:nvSpPr>
          <p:spPr>
            <a:xfrm>
              <a:off x="6861968" y="5725615"/>
              <a:ext cx="1541312"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nstantia"/>
                  <a:ea typeface="+mn-ea"/>
                  <a:cs typeface="+mn-cs"/>
                </a:rPr>
                <a:t>attacker</a:t>
              </a:r>
            </a:p>
          </p:txBody>
        </p:sp>
        <p:pic>
          <p:nvPicPr>
            <p:cNvPr id="29" name="Picture 2" descr="http://iconbug.com/data/be/256/4a6b77ae99a98d0d3a0a68a6b5491305.png">
              <a:extLst>
                <a:ext uri="{FF2B5EF4-FFF2-40B4-BE49-F238E27FC236}">
                  <a16:creationId xmlns:a16="http://schemas.microsoft.com/office/drawing/2014/main" id="{AD2DEEA5-992D-413B-B32E-63667BB62B0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13902" y="4710856"/>
              <a:ext cx="948024" cy="948024"/>
            </a:xfrm>
            <a:prstGeom prst="rect">
              <a:avLst/>
            </a:prstGeom>
            <a:noFill/>
            <a:extLst>
              <a:ext uri="{909E8E84-426E-40DD-AFC4-6F175D3DCCD1}">
                <a14:hiddenFill xmlns:a14="http://schemas.microsoft.com/office/drawing/2010/main">
                  <a:solidFill>
                    <a:srgbClr val="FFFFFF"/>
                  </a:solidFill>
                </a14:hiddenFill>
              </a:ext>
            </a:extLst>
          </p:spPr>
        </p:pic>
      </p:grpSp>
      <p:pic>
        <p:nvPicPr>
          <p:cNvPr id="32" name="Picture 7" descr="C:\Users\Administrator\Desktop\nuclear-explosion-hi.png">
            <a:extLst>
              <a:ext uri="{FF2B5EF4-FFF2-40B4-BE49-F238E27FC236}">
                <a16:creationId xmlns:a16="http://schemas.microsoft.com/office/drawing/2014/main" id="{577DC4E3-6AB9-4077-89FF-2FB52830A25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52453" y="2835156"/>
            <a:ext cx="663593" cy="79804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373807BC-336A-415F-9828-BFF638D0948F}"/>
              </a:ext>
            </a:extLst>
          </p:cNvPr>
          <p:cNvSpPr txBox="1"/>
          <p:nvPr/>
        </p:nvSpPr>
        <p:spPr>
          <a:xfrm rot="1535879">
            <a:off x="5237974" y="3978635"/>
            <a:ext cx="1948722"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Constantia"/>
                <a:ea typeface="华文楷体" panose="02010600040101010101" pitchFamily="2" charset="-122"/>
                <a:cs typeface="+mn-cs"/>
              </a:rPr>
              <a:t>inference attacks</a:t>
            </a:r>
            <a:endParaRPr kumimoji="0" lang="zh-CN" altLang="en-US" sz="2400" b="0" i="0" u="none" strike="noStrike" kern="1200" cap="none" spc="0" normalizeH="0" baseline="0" noProof="0" dirty="0">
              <a:ln>
                <a:noFill/>
              </a:ln>
              <a:solidFill>
                <a:prstClr val="black"/>
              </a:solidFill>
              <a:effectLst/>
              <a:uLnTx/>
              <a:uFillTx/>
              <a:latin typeface="Constantia"/>
              <a:ea typeface="华文楷体" panose="02010600040101010101" pitchFamily="2" charset="-122"/>
              <a:cs typeface="+mn-cs"/>
            </a:endParaRPr>
          </a:p>
        </p:txBody>
      </p:sp>
      <p:sp>
        <p:nvSpPr>
          <p:cNvPr id="36" name="TextBox 35">
            <a:extLst>
              <a:ext uri="{FF2B5EF4-FFF2-40B4-BE49-F238E27FC236}">
                <a16:creationId xmlns:a16="http://schemas.microsoft.com/office/drawing/2014/main" id="{E7D65E97-267B-4DAC-B07A-59212331ACA2}"/>
              </a:ext>
            </a:extLst>
          </p:cNvPr>
          <p:cNvSpPr txBox="1"/>
          <p:nvPr/>
        </p:nvSpPr>
        <p:spPr>
          <a:xfrm>
            <a:off x="1152378" y="5762416"/>
            <a:ext cx="7494269" cy="492443"/>
          </a:xfrm>
          <a:prstGeom prst="rect">
            <a:avLst/>
          </a:prstGeom>
          <a:solidFill>
            <a:srgbClr val="FFFF00"/>
          </a:solidFill>
          <a:ln>
            <a:noFill/>
          </a:ln>
          <a:effectLst/>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black"/>
                </a:solidFill>
                <a:effectLst/>
                <a:uLnTx/>
                <a:uFillTx/>
                <a:latin typeface="Constantia"/>
                <a:ea typeface="+mn-ea"/>
                <a:cs typeface="Constantia"/>
              </a:rPr>
              <a:t>How do attackers launch </a:t>
            </a:r>
            <a:r>
              <a:rPr kumimoji="0" lang="en-US" sz="2600" b="1" i="0" u="none" strike="noStrike" kern="1200" cap="none" spc="0" normalizeH="0" baseline="0" noProof="0" dirty="0">
                <a:ln>
                  <a:noFill/>
                </a:ln>
                <a:solidFill>
                  <a:srgbClr val="FF0000"/>
                </a:solidFill>
                <a:effectLst/>
                <a:uLnTx/>
                <a:uFillTx/>
                <a:latin typeface="Constantia"/>
                <a:ea typeface="+mn-ea"/>
                <a:cs typeface="Constantia"/>
              </a:rPr>
              <a:t>inference attacks</a:t>
            </a:r>
            <a:r>
              <a:rPr kumimoji="0" lang="en-US" sz="2600" b="1" i="0" u="none" strike="noStrike" kern="1200" cap="none" spc="0" normalizeH="0" baseline="0" noProof="0" dirty="0">
                <a:ln>
                  <a:noFill/>
                </a:ln>
                <a:solidFill>
                  <a:prstClr val="black"/>
                </a:solidFill>
                <a:effectLst/>
                <a:uLnTx/>
                <a:uFillTx/>
                <a:latin typeface="Constantia"/>
                <a:ea typeface="+mn-ea"/>
                <a:cs typeface="Constantia"/>
              </a:rPr>
              <a:t>? </a:t>
            </a:r>
          </a:p>
        </p:txBody>
      </p:sp>
      <p:cxnSp>
        <p:nvCxnSpPr>
          <p:cNvPr id="38" name="直接箭头连接符 35">
            <a:extLst>
              <a:ext uri="{FF2B5EF4-FFF2-40B4-BE49-F238E27FC236}">
                <a16:creationId xmlns:a16="http://schemas.microsoft.com/office/drawing/2014/main" id="{FC0D74FB-962C-4B97-BBD7-01D08E4C11E2}"/>
              </a:ext>
            </a:extLst>
          </p:cNvPr>
          <p:cNvCxnSpPr>
            <a:cxnSpLocks/>
          </p:cNvCxnSpPr>
          <p:nvPr/>
        </p:nvCxnSpPr>
        <p:spPr>
          <a:xfrm>
            <a:off x="2152778" y="2333258"/>
            <a:ext cx="1865973" cy="603834"/>
          </a:xfrm>
          <a:prstGeom prst="straightConnector1">
            <a:avLst/>
          </a:prstGeom>
          <a:ln w="38100">
            <a:solidFill>
              <a:srgbClr val="0070C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接箭头连接符 35">
            <a:extLst>
              <a:ext uri="{FF2B5EF4-FFF2-40B4-BE49-F238E27FC236}">
                <a16:creationId xmlns:a16="http://schemas.microsoft.com/office/drawing/2014/main" id="{E98BB16F-676F-4356-8852-DAE582765C85}"/>
              </a:ext>
            </a:extLst>
          </p:cNvPr>
          <p:cNvCxnSpPr>
            <a:cxnSpLocks/>
          </p:cNvCxnSpPr>
          <p:nvPr/>
        </p:nvCxnSpPr>
        <p:spPr>
          <a:xfrm flipV="1">
            <a:off x="2241196" y="3407990"/>
            <a:ext cx="1729090" cy="885909"/>
          </a:xfrm>
          <a:prstGeom prst="straightConnector1">
            <a:avLst/>
          </a:prstGeom>
          <a:ln w="38100">
            <a:solidFill>
              <a:srgbClr val="0070C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接箭头连接符 35">
            <a:extLst>
              <a:ext uri="{FF2B5EF4-FFF2-40B4-BE49-F238E27FC236}">
                <a16:creationId xmlns:a16="http://schemas.microsoft.com/office/drawing/2014/main" id="{16CC78D5-7E75-4EE6-825F-CF05E3BEB685}"/>
              </a:ext>
            </a:extLst>
          </p:cNvPr>
          <p:cNvCxnSpPr>
            <a:cxnSpLocks/>
          </p:cNvCxnSpPr>
          <p:nvPr/>
        </p:nvCxnSpPr>
        <p:spPr>
          <a:xfrm flipH="1">
            <a:off x="5360349" y="2269962"/>
            <a:ext cx="1819090" cy="584710"/>
          </a:xfrm>
          <a:prstGeom prst="straightConnector1">
            <a:avLst/>
          </a:prstGeom>
          <a:ln w="38100">
            <a:solidFill>
              <a:srgbClr val="0070C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接箭头连接符 35">
            <a:extLst>
              <a:ext uri="{FF2B5EF4-FFF2-40B4-BE49-F238E27FC236}">
                <a16:creationId xmlns:a16="http://schemas.microsoft.com/office/drawing/2014/main" id="{95B44198-EA01-4CA6-9A15-828C18BA6D6C}"/>
              </a:ext>
            </a:extLst>
          </p:cNvPr>
          <p:cNvCxnSpPr>
            <a:cxnSpLocks/>
          </p:cNvCxnSpPr>
          <p:nvPr/>
        </p:nvCxnSpPr>
        <p:spPr>
          <a:xfrm flipH="1" flipV="1">
            <a:off x="5408773" y="3345148"/>
            <a:ext cx="1831654" cy="924344"/>
          </a:xfrm>
          <a:prstGeom prst="straightConnector1">
            <a:avLst/>
          </a:prstGeom>
          <a:ln w="38100">
            <a:solidFill>
              <a:srgbClr val="0070C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接箭头连接符 35">
            <a:extLst>
              <a:ext uri="{FF2B5EF4-FFF2-40B4-BE49-F238E27FC236}">
                <a16:creationId xmlns:a16="http://schemas.microsoft.com/office/drawing/2014/main" id="{00E9C866-BEE2-466E-BA5B-011B1EBE7231}"/>
              </a:ext>
            </a:extLst>
          </p:cNvPr>
          <p:cNvCxnSpPr>
            <a:cxnSpLocks/>
          </p:cNvCxnSpPr>
          <p:nvPr/>
        </p:nvCxnSpPr>
        <p:spPr>
          <a:xfrm>
            <a:off x="5316046" y="3484989"/>
            <a:ext cx="1854981" cy="936140"/>
          </a:xfrm>
          <a:prstGeom prst="straightConnector1">
            <a:avLst/>
          </a:prstGeom>
          <a:ln w="3810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9861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36"/>
                                        </p:tgtEl>
                                        <p:attrNameLst>
                                          <p:attrName>style.visibility</p:attrName>
                                        </p:attrNameLst>
                                      </p:cBhvr>
                                      <p:to>
                                        <p:strVal val="visible"/>
                                      </p:to>
                                    </p:set>
                                    <p:anim calcmode="lin" valueType="num">
                                      <p:cBhvr>
                                        <p:cTn id="41" dur="500" fill="hold"/>
                                        <p:tgtEl>
                                          <p:spTgt spid="36"/>
                                        </p:tgtEl>
                                        <p:attrNameLst>
                                          <p:attrName>ppt_w</p:attrName>
                                        </p:attrNameLst>
                                      </p:cBhvr>
                                      <p:tavLst>
                                        <p:tav tm="0">
                                          <p:val>
                                            <p:fltVal val="0"/>
                                          </p:val>
                                        </p:tav>
                                        <p:tav tm="100000">
                                          <p:val>
                                            <p:strVal val="#ppt_w"/>
                                          </p:val>
                                        </p:tav>
                                      </p:tavLst>
                                    </p:anim>
                                    <p:anim calcmode="lin" valueType="num">
                                      <p:cBhvr>
                                        <p:cTn id="42" dur="500" fill="hold"/>
                                        <p:tgtEl>
                                          <p:spTgt spid="36"/>
                                        </p:tgtEl>
                                        <p:attrNameLst>
                                          <p:attrName>ppt_h</p:attrName>
                                        </p:attrNameLst>
                                      </p:cBhvr>
                                      <p:tavLst>
                                        <p:tav tm="0">
                                          <p:val>
                                            <p:fltVal val="0"/>
                                          </p:val>
                                        </p:tav>
                                        <p:tav tm="100000">
                                          <p:val>
                                            <p:strVal val="#ppt_h"/>
                                          </p:val>
                                        </p:tav>
                                      </p:tavLst>
                                    </p:anim>
                                    <p:animEffect transition="in" filter="fade">
                                      <p:cBhvr>
                                        <p:cTn id="4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3" grpId="0"/>
      <p:bldP spid="3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a:extLst>
              <a:ext uri="{FF2B5EF4-FFF2-40B4-BE49-F238E27FC236}">
                <a16:creationId xmlns:a16="http://schemas.microsoft.com/office/drawing/2014/main" id="{F5D91889-8485-AFCE-BB58-4B9A4616CC48}"/>
              </a:ext>
            </a:extLst>
          </p:cNvPr>
          <p:cNvGrpSpPr/>
          <p:nvPr/>
        </p:nvGrpSpPr>
        <p:grpSpPr>
          <a:xfrm>
            <a:off x="1102655" y="2510898"/>
            <a:ext cx="5718009" cy="2373081"/>
            <a:chOff x="1331689" y="2120709"/>
            <a:chExt cx="8386413" cy="3828571"/>
          </a:xfrm>
        </p:grpSpPr>
        <p:sp>
          <p:nvSpPr>
            <p:cNvPr id="43" name="矩形 42">
              <a:extLst>
                <a:ext uri="{FF2B5EF4-FFF2-40B4-BE49-F238E27FC236}">
                  <a16:creationId xmlns:a16="http://schemas.microsoft.com/office/drawing/2014/main" id="{0025BB9D-8746-E247-AD84-D59C3FA2EA72}"/>
                </a:ext>
              </a:extLst>
            </p:cNvPr>
            <p:cNvSpPr>
              <a:spLocks noChangeArrowheads="1"/>
            </p:cNvSpPr>
            <p:nvPr/>
          </p:nvSpPr>
          <p:spPr bwMode="auto">
            <a:xfrm>
              <a:off x="7509478" y="2739372"/>
              <a:ext cx="2208624" cy="612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Rockwell" panose="02060603020205020403" pitchFamily="18" charset="0"/>
                  <a:ea typeface="方正姚体" panose="02010601030101010101" pitchFamily="2" charset="-122"/>
                </a:defRPr>
              </a:lvl1pPr>
              <a:lvl2pPr marL="742950" indent="-285750">
                <a:spcBef>
                  <a:spcPct val="20000"/>
                </a:spcBef>
                <a:buFont typeface="Arial" panose="020B0604020202020204" pitchFamily="34" charset="0"/>
                <a:buChar char="–"/>
                <a:defRPr sz="2800">
                  <a:solidFill>
                    <a:schemeClr val="tx1"/>
                  </a:solidFill>
                  <a:latin typeface="Rockwell" panose="02060603020205020403" pitchFamily="18" charset="0"/>
                  <a:ea typeface="方正姚体" panose="02010601030101010101" pitchFamily="2" charset="-122"/>
                </a:defRPr>
              </a:lvl2pPr>
              <a:lvl3pPr marL="1143000" indent="-228600">
                <a:spcBef>
                  <a:spcPct val="20000"/>
                </a:spcBef>
                <a:buFont typeface="Arial" panose="020B0604020202020204" pitchFamily="34" charset="0"/>
                <a:buChar char="•"/>
                <a:defRPr sz="2400">
                  <a:solidFill>
                    <a:schemeClr val="tx1"/>
                  </a:solidFill>
                  <a:latin typeface="Rockwell" panose="02060603020205020403" pitchFamily="18" charset="0"/>
                  <a:ea typeface="方正姚体" panose="02010601030101010101" pitchFamily="2" charset="-122"/>
                </a:defRPr>
              </a:lvl3pPr>
              <a:lvl4pPr marL="16002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4pPr>
              <a:lvl5pPr marL="20574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9pPr>
            </a:lstStyle>
            <a:p>
              <a:pPr algn="ctr">
                <a:lnSpc>
                  <a:spcPct val="140000"/>
                </a:lnSpc>
                <a:spcBef>
                  <a:spcPct val="0"/>
                </a:spcBef>
                <a:buFontTx/>
                <a:buNone/>
              </a:pPr>
              <a:r>
                <a:rPr lang="en-US" altLang="zh-CN" sz="1500" b="1" dirty="0">
                  <a:latin typeface="Times New Roman" panose="02020603050405020304" pitchFamily="18" charset="0"/>
                  <a:ea typeface="微软雅黑" panose="020B0503020204020204" pitchFamily="34" charset="-122"/>
                  <a:cs typeface="Times New Roman" panose="02020603050405020304" pitchFamily="18" charset="0"/>
                </a:rPr>
                <a:t>Magic door</a:t>
              </a:r>
            </a:p>
          </p:txBody>
        </p:sp>
        <p:pic>
          <p:nvPicPr>
            <p:cNvPr id="30" name="图片 29">
              <a:extLst>
                <a:ext uri="{FF2B5EF4-FFF2-40B4-BE49-F238E27FC236}">
                  <a16:creationId xmlns:a16="http://schemas.microsoft.com/office/drawing/2014/main" id="{4A681C89-45F3-4AD4-1BCB-0C50E4C40C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89" y="2120709"/>
              <a:ext cx="6457143" cy="3828571"/>
            </a:xfrm>
            <a:prstGeom prst="rect">
              <a:avLst/>
            </a:prstGeom>
          </p:spPr>
        </p:pic>
      </p:grpSp>
      <p:sp>
        <p:nvSpPr>
          <p:cNvPr id="65" name="文本框 64">
            <a:extLst>
              <a:ext uri="{FF2B5EF4-FFF2-40B4-BE49-F238E27FC236}">
                <a16:creationId xmlns:a16="http://schemas.microsoft.com/office/drawing/2014/main" id="{5FC66257-E74F-F8AC-84CA-0F3E12D3FBBB}"/>
              </a:ext>
            </a:extLst>
          </p:cNvPr>
          <p:cNvSpPr txBox="1"/>
          <p:nvPr/>
        </p:nvSpPr>
        <p:spPr>
          <a:xfrm>
            <a:off x="6342209" y="1529686"/>
            <a:ext cx="2829746" cy="1323439"/>
          </a:xfrm>
          <a:prstGeom prst="rect">
            <a:avLst/>
          </a:prstGeom>
          <a:noFill/>
        </p:spPr>
        <p:txBody>
          <a:bodyPr wrap="square" rtlCol="0">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If Ali Baba does not know the secret word, the probability of having a right guess: </a:t>
            </a: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96BE46AB-20B4-944A-0BE9-9927BC5EE295}"/>
                  </a:ext>
                </a:extLst>
              </p:cNvPr>
              <p:cNvSpPr txBox="1"/>
              <p:nvPr/>
            </p:nvSpPr>
            <p:spPr>
              <a:xfrm>
                <a:off x="6917672" y="2989751"/>
                <a:ext cx="1506498" cy="369332"/>
              </a:xfrm>
              <a:prstGeom prst="rect">
                <a:avLst/>
              </a:prstGeom>
              <a:noFill/>
            </p:spPr>
            <p:txBody>
              <a:bodyPr wrap="square" rtlCol="0">
                <a:spAutoFit/>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 time</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altLang="zh-CN" b="0" i="0" dirty="0">
                        <a:latin typeface="Cambria Math" panose="02040503050406030204" pitchFamily="18" charset="0"/>
                        <a:ea typeface="微软雅黑" panose="020B0503020204020204" pitchFamily="34" charset="-122"/>
                        <a:cs typeface="Times New Roman" panose="02020603050405020304" pitchFamily="18" charset="0"/>
                      </a:rPr>
                      <m:t>1/2</m:t>
                    </m:r>
                  </m:oMath>
                </a14:m>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6" name="文本框 65">
                <a:extLst>
                  <a:ext uri="{FF2B5EF4-FFF2-40B4-BE49-F238E27FC236}">
                    <a16:creationId xmlns:a16="http://schemas.microsoft.com/office/drawing/2014/main" id="{96BE46AB-20B4-944A-0BE9-9927BC5EE295}"/>
                  </a:ext>
                </a:extLst>
              </p:cNvPr>
              <p:cNvSpPr txBox="1">
                <a:spLocks noRot="1" noChangeAspect="1" noMove="1" noResize="1" noEditPoints="1" noAdjustHandles="1" noChangeArrowheads="1" noChangeShapeType="1" noTextEdit="1"/>
              </p:cNvSpPr>
              <p:nvPr/>
            </p:nvSpPr>
            <p:spPr>
              <a:xfrm>
                <a:off x="6917672" y="2989751"/>
                <a:ext cx="1506498" cy="369332"/>
              </a:xfrm>
              <a:prstGeom prst="rect">
                <a:avLst/>
              </a:prstGeom>
              <a:blipFill>
                <a:blip r:embed="rId4"/>
                <a:stretch>
                  <a:fillRect l="-3644"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209AC116-076B-0E3E-CCE9-6222B44E42A2}"/>
                  </a:ext>
                </a:extLst>
              </p:cNvPr>
              <p:cNvSpPr txBox="1"/>
              <p:nvPr/>
            </p:nvSpPr>
            <p:spPr>
              <a:xfrm>
                <a:off x="6942641" y="3437847"/>
                <a:ext cx="1744159" cy="369332"/>
              </a:xfrm>
              <a:prstGeom prst="rect">
                <a:avLst/>
              </a:prstGeom>
              <a:noFill/>
            </p:spPr>
            <p:txBody>
              <a:bodyPr wrap="square">
                <a:spAutoFit/>
              </a:bodyPr>
              <a:lstStyle/>
              <a:p>
                <a:pPr defTabSz="685800" eaLnBrk="0" fontAlgn="base" hangingPunct="0">
                  <a:spcBef>
                    <a:spcPct val="0"/>
                  </a:spcBef>
                  <a:spcAft>
                    <a:spcPct val="0"/>
                  </a:spcAft>
                  <a:defRPr/>
                </a:pPr>
                <a14:m>
                  <m:oMath xmlns:m="http://schemas.openxmlformats.org/officeDocument/2006/math">
                    <m:r>
                      <a:rPr lang="en-US" altLang="zh-CN" b="0" i="0" dirty="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oMath>
                </a14:m>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times: </a:t>
                </a:r>
                <a14:m>
                  <m:oMath xmlns:m="http://schemas.openxmlformats.org/officeDocument/2006/math">
                    <m:r>
                      <a:rPr lang="en-US" altLang="zh-CN" b="0" i="1" dirty="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1/4</m:t>
                    </m:r>
                  </m:oMath>
                </a14:m>
                <a:endParaRPr lang="zh-CN" altLang="en-US" sz="2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7" name="文本框 66">
                <a:extLst>
                  <a:ext uri="{FF2B5EF4-FFF2-40B4-BE49-F238E27FC236}">
                    <a16:creationId xmlns:a16="http://schemas.microsoft.com/office/drawing/2014/main" id="{209AC116-076B-0E3E-CCE9-6222B44E42A2}"/>
                  </a:ext>
                </a:extLst>
              </p:cNvPr>
              <p:cNvSpPr txBox="1">
                <a:spLocks noRot="1" noChangeAspect="1" noMove="1" noResize="1" noEditPoints="1" noAdjustHandles="1" noChangeArrowheads="1" noChangeShapeType="1" noTextEdit="1"/>
              </p:cNvSpPr>
              <p:nvPr/>
            </p:nvSpPr>
            <p:spPr>
              <a:xfrm>
                <a:off x="6942641" y="3437847"/>
                <a:ext cx="1744159" cy="369332"/>
              </a:xfrm>
              <a:prstGeom prst="rect">
                <a:avLst/>
              </a:prstGeom>
              <a:blipFill>
                <a:blip r:embed="rId5"/>
                <a:stretch>
                  <a:fillRect t="-9836" b="-24590"/>
                </a:stretch>
              </a:blipFill>
            </p:spPr>
            <p:txBody>
              <a:bodyPr/>
              <a:lstStyle/>
              <a:p>
                <a:r>
                  <a:rPr lang="zh-CN" altLang="en-US">
                    <a:noFill/>
                  </a:rPr>
                  <a:t> </a:t>
                </a:r>
              </a:p>
            </p:txBody>
          </p:sp>
        </mc:Fallback>
      </mc:AlternateContent>
      <p:sp>
        <p:nvSpPr>
          <p:cNvPr id="68" name="文本框 67">
            <a:extLst>
              <a:ext uri="{FF2B5EF4-FFF2-40B4-BE49-F238E27FC236}">
                <a16:creationId xmlns:a16="http://schemas.microsoft.com/office/drawing/2014/main" id="{B38DF4C0-F90D-5550-39C9-5BD7F7B90730}"/>
              </a:ext>
            </a:extLst>
          </p:cNvPr>
          <p:cNvSpPr txBox="1"/>
          <p:nvPr/>
        </p:nvSpPr>
        <p:spPr>
          <a:xfrm>
            <a:off x="7236441" y="3867765"/>
            <a:ext cx="1009226" cy="323165"/>
          </a:xfrm>
          <a:prstGeom prst="rect">
            <a:avLst/>
          </a:prstGeom>
          <a:noFill/>
        </p:spPr>
        <p:txBody>
          <a:bodyPr wrap="square">
            <a:spAutoFit/>
          </a:bodyPr>
          <a:lstStyle/>
          <a:p>
            <a:pPr defTabSz="685800" eaLnBrk="0" fontAlgn="base" hangingPunct="0">
              <a:spcBef>
                <a:spcPct val="0"/>
              </a:spcBef>
              <a:spcAft>
                <a:spcPct val="0"/>
              </a:spcAft>
              <a:defRPr/>
            </a:pPr>
            <a:r>
              <a:rPr lang="en-US" altLang="zh-CN" sz="15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9" name="文本框 66">
                <a:extLst>
                  <a:ext uri="{FF2B5EF4-FFF2-40B4-BE49-F238E27FC236}">
                    <a16:creationId xmlns:a16="http://schemas.microsoft.com/office/drawing/2014/main" id="{209AC116-076B-0E3E-CCE9-6222B44E42A2}"/>
                  </a:ext>
                </a:extLst>
              </p:cNvPr>
              <p:cNvSpPr txBox="1"/>
              <p:nvPr/>
            </p:nvSpPr>
            <p:spPr>
              <a:xfrm>
                <a:off x="6995956" y="4304787"/>
                <a:ext cx="1919444" cy="369332"/>
              </a:xfrm>
              <a:prstGeom prst="rect">
                <a:avLst/>
              </a:prstGeom>
              <a:noFill/>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defTabSz="685800">
                  <a:defRPr/>
                </a:pPr>
                <a14:m>
                  <m:oMath xmlns:m="http://schemas.openxmlformats.org/officeDocument/2006/math">
                    <m:r>
                      <a:rPr lang="en-US" altLang="zh-CN" b="0" i="1" dirty="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𝑛</m:t>
                    </m:r>
                  </m:oMath>
                </a14:m>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times</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altLang="zh-CN" b="0" i="1" dirty="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m:t>
                    </m:r>
                    <m:sSup>
                      <m:sSupPr>
                        <m:ctrlPr>
                          <a:rPr lang="en-US" altLang="zh-CN" i="1" dirty="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b="0" i="1" dirty="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2</m:t>
                        </m:r>
                      </m:e>
                      <m:sup>
                        <m:r>
                          <a:rPr lang="en-US" altLang="zh-CN" b="0" i="1" dirty="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𝑛</m:t>
                        </m:r>
                      </m:sup>
                    </m:sSup>
                  </m:oMath>
                </a14:m>
                <a:endParaRPr lang="zh-CN" altLang="en-US" sz="2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9" name="文本框 66">
                <a:extLst>
                  <a:ext uri="{FF2B5EF4-FFF2-40B4-BE49-F238E27FC236}">
                    <a16:creationId xmlns:a16="http://schemas.microsoft.com/office/drawing/2014/main" id="{209AC116-076B-0E3E-CCE9-6222B44E42A2}"/>
                  </a:ext>
                </a:extLst>
              </p:cNvPr>
              <p:cNvSpPr txBox="1">
                <a:spLocks noRot="1" noChangeAspect="1" noMove="1" noResize="1" noEditPoints="1" noAdjustHandles="1" noChangeArrowheads="1" noChangeShapeType="1" noTextEdit="1"/>
              </p:cNvSpPr>
              <p:nvPr/>
            </p:nvSpPr>
            <p:spPr>
              <a:xfrm>
                <a:off x="6995956" y="4304787"/>
                <a:ext cx="1919444" cy="369332"/>
              </a:xfrm>
              <a:prstGeom prst="rect">
                <a:avLst/>
              </a:prstGeom>
              <a:blipFill>
                <a:blip r:embed="rId6"/>
                <a:stretch>
                  <a:fillRect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6">
                <a:extLst>
                  <a:ext uri="{FF2B5EF4-FFF2-40B4-BE49-F238E27FC236}">
                    <a16:creationId xmlns:a16="http://schemas.microsoft.com/office/drawing/2014/main" id="{0A0DA955-B6BD-E9C7-D489-85F9AD401BF4}"/>
                  </a:ext>
                </a:extLst>
              </p:cNvPr>
              <p:cNvSpPr txBox="1"/>
              <p:nvPr/>
            </p:nvSpPr>
            <p:spPr>
              <a:xfrm>
                <a:off x="6995956" y="4810745"/>
                <a:ext cx="2010039" cy="369332"/>
              </a:xfrm>
              <a:prstGeom prst="rect">
                <a:avLst/>
              </a:prstGeom>
              <a:noFill/>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defTabSz="685800">
                  <a:defRPr/>
                </a:pPr>
                <a14:m>
                  <m:oMathPara xmlns:m="http://schemas.openxmlformats.org/officeDocument/2006/math">
                    <m:oMathParaPr>
                      <m:jc m:val="left"/>
                    </m:oMathParaPr>
                    <m:oMath xmlns:m="http://schemas.openxmlformats.org/officeDocument/2006/math">
                      <m:r>
                        <a:rPr lang="en-US" altLang="zh-CN" b="0" i="1" dirty="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𝑛</m:t>
                      </m:r>
                      <m:r>
                        <a:rPr lang="en-US" altLang="zh-CN" b="0" i="1" dirty="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=10: &lt;1/1000</m:t>
                      </m:r>
                    </m:oMath>
                  </m:oMathPara>
                </a14:m>
                <a:endParaRPr lang="zh-CN" altLang="en-US" sz="2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70" name="文本框 66">
                <a:extLst>
                  <a:ext uri="{FF2B5EF4-FFF2-40B4-BE49-F238E27FC236}">
                    <a16:creationId xmlns:a16="http://schemas.microsoft.com/office/drawing/2014/main" id="{0A0DA955-B6BD-E9C7-D489-85F9AD401BF4}"/>
                  </a:ext>
                </a:extLst>
              </p:cNvPr>
              <p:cNvSpPr txBox="1">
                <a:spLocks noRot="1" noChangeAspect="1" noMove="1" noResize="1" noEditPoints="1" noAdjustHandles="1" noChangeArrowheads="1" noChangeShapeType="1" noTextEdit="1"/>
              </p:cNvSpPr>
              <p:nvPr/>
            </p:nvSpPr>
            <p:spPr>
              <a:xfrm>
                <a:off x="6995956" y="4810745"/>
                <a:ext cx="2010039" cy="369332"/>
              </a:xfrm>
              <a:prstGeom prst="rect">
                <a:avLst/>
              </a:prstGeom>
              <a:blipFill>
                <a:blip r:embed="rId7"/>
                <a:stretch>
                  <a:fillRect b="-14754"/>
                </a:stretch>
              </a:blipFill>
            </p:spPr>
            <p:txBody>
              <a:bodyPr/>
              <a:lstStyle/>
              <a:p>
                <a:r>
                  <a:rPr lang="zh-CN" altLang="en-US">
                    <a:noFill/>
                  </a:rPr>
                  <a:t> </a:t>
                </a:r>
              </a:p>
            </p:txBody>
          </p:sp>
        </mc:Fallback>
      </mc:AlternateContent>
      <p:pic>
        <p:nvPicPr>
          <p:cNvPr id="72" name="图片 71" descr="图示&#10;&#10;中度可信度描述已自动生成">
            <a:extLst>
              <a:ext uri="{FF2B5EF4-FFF2-40B4-BE49-F238E27FC236}">
                <a16:creationId xmlns:a16="http://schemas.microsoft.com/office/drawing/2014/main" id="{58D8AFC2-28A9-5CB8-CB2C-5B8ED1E6BC03}"/>
              </a:ext>
            </a:extLst>
          </p:cNvPr>
          <p:cNvPicPr>
            <a:picLocks noChangeAspect="1"/>
          </p:cNvPicPr>
          <p:nvPr/>
        </p:nvPicPr>
        <p:blipFill rotWithShape="1">
          <a:blip r:embed="rId8">
            <a:extLst>
              <a:ext uri="{28A0092B-C50C-407E-A947-70E740481C1C}">
                <a14:useLocalDpi xmlns:a14="http://schemas.microsoft.com/office/drawing/2010/main" val="0"/>
              </a:ext>
            </a:extLst>
          </a:blip>
          <a:srcRect l="3475" t="14702" r="89563" b="68384"/>
          <a:stretch/>
        </p:blipFill>
        <p:spPr>
          <a:xfrm>
            <a:off x="1174443" y="3472990"/>
            <a:ext cx="307394" cy="448894"/>
          </a:xfrm>
          <a:prstGeom prst="rect">
            <a:avLst/>
          </a:prstGeom>
        </p:spPr>
      </p:pic>
      <p:pic>
        <p:nvPicPr>
          <p:cNvPr id="73" name="图片 72" descr="卡通人物&#10;&#10;描述已自动生成">
            <a:extLst>
              <a:ext uri="{FF2B5EF4-FFF2-40B4-BE49-F238E27FC236}">
                <a16:creationId xmlns:a16="http://schemas.microsoft.com/office/drawing/2014/main" id="{18CF4C72-420E-A07A-2967-4DBC29FEC6E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7692" t="19257" r="30692" b="26006"/>
          <a:stretch/>
        </p:blipFill>
        <p:spPr>
          <a:xfrm>
            <a:off x="359532" y="3395849"/>
            <a:ext cx="611438" cy="603176"/>
          </a:xfrm>
          <a:prstGeom prst="rect">
            <a:avLst/>
          </a:prstGeom>
        </p:spPr>
      </p:pic>
      <p:grpSp>
        <p:nvGrpSpPr>
          <p:cNvPr id="75" name="组合 74">
            <a:extLst>
              <a:ext uri="{FF2B5EF4-FFF2-40B4-BE49-F238E27FC236}">
                <a16:creationId xmlns:a16="http://schemas.microsoft.com/office/drawing/2014/main" id="{1230CD4F-84BE-885C-3D3E-49638AEE4C64}"/>
              </a:ext>
            </a:extLst>
          </p:cNvPr>
          <p:cNvGrpSpPr/>
          <p:nvPr/>
        </p:nvGrpSpPr>
        <p:grpSpPr>
          <a:xfrm>
            <a:off x="719830" y="2710872"/>
            <a:ext cx="459724" cy="395903"/>
            <a:chOff x="1676884" y="2007449"/>
            <a:chExt cx="674262" cy="580657"/>
          </a:xfrm>
        </p:grpSpPr>
        <p:sp>
          <p:nvSpPr>
            <p:cNvPr id="76" name="对话气泡: 椭圆形 75">
              <a:extLst>
                <a:ext uri="{FF2B5EF4-FFF2-40B4-BE49-F238E27FC236}">
                  <a16:creationId xmlns:a16="http://schemas.microsoft.com/office/drawing/2014/main" id="{8DB6C004-77B2-EBED-EFED-AB1F6943C753}"/>
                </a:ext>
              </a:extLst>
            </p:cNvPr>
            <p:cNvSpPr/>
            <p:nvPr/>
          </p:nvSpPr>
          <p:spPr>
            <a:xfrm>
              <a:off x="1676884" y="2007449"/>
              <a:ext cx="674262" cy="553357"/>
            </a:xfrm>
            <a:prstGeom prst="wedgeEllipseCallout">
              <a:avLst>
                <a:gd name="adj1" fmla="val -55068"/>
                <a:gd name="adj2" fmla="val 124736"/>
              </a:avLst>
            </a:prstGeom>
            <a:solidFill>
              <a:srgbClr val="DBEEF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7" name="文本框 76">
              <a:extLst>
                <a:ext uri="{FF2B5EF4-FFF2-40B4-BE49-F238E27FC236}">
                  <a16:creationId xmlns:a16="http://schemas.microsoft.com/office/drawing/2014/main" id="{D41EF06A-3E7F-51F3-2BC2-FBE073E683B4}"/>
                </a:ext>
              </a:extLst>
            </p:cNvPr>
            <p:cNvSpPr txBox="1"/>
            <p:nvPr/>
          </p:nvSpPr>
          <p:spPr>
            <a:xfrm>
              <a:off x="1833043" y="2114131"/>
              <a:ext cx="504055" cy="473975"/>
            </a:xfrm>
            <a:prstGeom prst="rect">
              <a:avLst/>
            </a:prstGeom>
            <a:noFill/>
          </p:spPr>
          <p:txBody>
            <a:bodyPr wrap="square" rtlCol="0">
              <a:spAutoFit/>
            </a:bodyPr>
            <a:lstStyle/>
            <a:p>
              <a:pPr algn="ctr"/>
              <a:r>
                <a:rPr lang="zh-CN" altLang="en-US" sz="1500" dirty="0">
                  <a:latin typeface="微软雅黑" panose="020B0503020204020204" pitchFamily="34" charset="-122"/>
                  <a:ea typeface="微软雅黑" panose="020B0503020204020204" pitchFamily="34" charset="-122"/>
                </a:rPr>
                <a:t>？</a:t>
              </a:r>
            </a:p>
          </p:txBody>
        </p:sp>
      </p:grpSp>
      <p:grpSp>
        <p:nvGrpSpPr>
          <p:cNvPr id="78" name="组合 77">
            <a:extLst>
              <a:ext uri="{FF2B5EF4-FFF2-40B4-BE49-F238E27FC236}">
                <a16:creationId xmlns:a16="http://schemas.microsoft.com/office/drawing/2014/main" id="{ECE5EF17-A553-B80A-2FE4-F271D24303FB}"/>
              </a:ext>
            </a:extLst>
          </p:cNvPr>
          <p:cNvGrpSpPr/>
          <p:nvPr/>
        </p:nvGrpSpPr>
        <p:grpSpPr>
          <a:xfrm>
            <a:off x="481886" y="2710871"/>
            <a:ext cx="1262845" cy="377289"/>
            <a:chOff x="3549530" y="2348880"/>
            <a:chExt cx="1852172" cy="553357"/>
          </a:xfrm>
        </p:grpSpPr>
        <p:sp>
          <p:nvSpPr>
            <p:cNvPr id="79" name="对话气泡: 椭圆形 78">
              <a:extLst>
                <a:ext uri="{FF2B5EF4-FFF2-40B4-BE49-F238E27FC236}">
                  <a16:creationId xmlns:a16="http://schemas.microsoft.com/office/drawing/2014/main" id="{A6AF2242-2964-F244-6CBD-734E047C78A0}"/>
                </a:ext>
              </a:extLst>
            </p:cNvPr>
            <p:cNvSpPr/>
            <p:nvPr/>
          </p:nvSpPr>
          <p:spPr>
            <a:xfrm>
              <a:off x="3549530" y="2348880"/>
              <a:ext cx="1754382" cy="553357"/>
            </a:xfrm>
            <a:prstGeom prst="wedgeEllipseCallout">
              <a:avLst>
                <a:gd name="adj1" fmla="val -32265"/>
                <a:gd name="adj2" fmla="val 126457"/>
              </a:avLst>
            </a:prstGeom>
            <a:solidFill>
              <a:srgbClr val="DBEEF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0" name="文本框 79">
              <a:extLst>
                <a:ext uri="{FF2B5EF4-FFF2-40B4-BE49-F238E27FC236}">
                  <a16:creationId xmlns:a16="http://schemas.microsoft.com/office/drawing/2014/main" id="{8ACB1918-A9A3-A5F8-E0D0-5299E0D81F3F}"/>
                </a:ext>
              </a:extLst>
            </p:cNvPr>
            <p:cNvSpPr txBox="1"/>
            <p:nvPr/>
          </p:nvSpPr>
          <p:spPr>
            <a:xfrm>
              <a:off x="3647320" y="2422540"/>
              <a:ext cx="1754382" cy="473975"/>
            </a:xfrm>
            <a:prstGeom prst="rect">
              <a:avLst/>
            </a:prstGeom>
            <a:noFill/>
          </p:spPr>
          <p:txBody>
            <a:bodyPr wrap="square" rtlCol="0">
              <a:spAutoFit/>
            </a:bodyPr>
            <a:lstStyle/>
            <a:p>
              <a:pPr algn="ctr"/>
              <a:r>
                <a:rPr lang="zh-CN" altLang="en-US" sz="1500" dirty="0">
                  <a:latin typeface="微软雅黑" panose="020B0503020204020204" pitchFamily="34" charset="-122"/>
                  <a:ea typeface="微软雅黑" panose="020B0503020204020204" pitchFamily="34" charset="-122"/>
                </a:rPr>
                <a:t>从</a:t>
              </a:r>
              <a:r>
                <a:rPr lang="en-US" altLang="zh-CN" sz="1500" dirty="0">
                  <a:latin typeface="微软雅黑" panose="020B0503020204020204" pitchFamily="34" charset="-122"/>
                  <a:ea typeface="微软雅黑" panose="020B0503020204020204" pitchFamily="34" charset="-122"/>
                </a:rPr>
                <a:t>A</a:t>
              </a:r>
              <a:r>
                <a:rPr lang="zh-CN" altLang="en-US" sz="1500" dirty="0">
                  <a:latin typeface="微软雅黑" panose="020B0503020204020204" pitchFamily="34" charset="-122"/>
                  <a:ea typeface="微软雅黑" panose="020B0503020204020204" pitchFamily="34" charset="-122"/>
                </a:rPr>
                <a:t>出来！</a:t>
              </a:r>
            </a:p>
          </p:txBody>
        </p:sp>
      </p:grpSp>
      <p:grpSp>
        <p:nvGrpSpPr>
          <p:cNvPr id="81" name="组合 80">
            <a:extLst>
              <a:ext uri="{FF2B5EF4-FFF2-40B4-BE49-F238E27FC236}">
                <a16:creationId xmlns:a16="http://schemas.microsoft.com/office/drawing/2014/main" id="{EAD4B317-A5A8-C12A-B728-EE54FB6BCB98}"/>
              </a:ext>
            </a:extLst>
          </p:cNvPr>
          <p:cNvGrpSpPr/>
          <p:nvPr/>
        </p:nvGrpSpPr>
        <p:grpSpPr>
          <a:xfrm>
            <a:off x="5157786" y="3442348"/>
            <a:ext cx="1196413" cy="377289"/>
            <a:chOff x="3518348" y="2348880"/>
            <a:chExt cx="1859437" cy="553357"/>
          </a:xfrm>
        </p:grpSpPr>
        <p:sp>
          <p:nvSpPr>
            <p:cNvPr id="82" name="对话气泡: 椭圆形 81">
              <a:extLst>
                <a:ext uri="{FF2B5EF4-FFF2-40B4-BE49-F238E27FC236}">
                  <a16:creationId xmlns:a16="http://schemas.microsoft.com/office/drawing/2014/main" id="{911AB890-9D64-E93D-71C5-FCFD7A3E65D5}"/>
                </a:ext>
              </a:extLst>
            </p:cNvPr>
            <p:cNvSpPr/>
            <p:nvPr/>
          </p:nvSpPr>
          <p:spPr>
            <a:xfrm>
              <a:off x="3549530" y="2348880"/>
              <a:ext cx="1754382" cy="553357"/>
            </a:xfrm>
            <a:prstGeom prst="wedgeEllipseCallout">
              <a:avLst>
                <a:gd name="adj1" fmla="val -72984"/>
                <a:gd name="adj2" fmla="val 73096"/>
              </a:avLst>
            </a:prstGeom>
            <a:solidFill>
              <a:srgbClr val="DBEEF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3" name="文本框 82">
              <a:extLst>
                <a:ext uri="{FF2B5EF4-FFF2-40B4-BE49-F238E27FC236}">
                  <a16:creationId xmlns:a16="http://schemas.microsoft.com/office/drawing/2014/main" id="{C249B897-6F12-B043-9A88-9CF52899FE87}"/>
                </a:ext>
              </a:extLst>
            </p:cNvPr>
            <p:cNvSpPr txBox="1"/>
            <p:nvPr/>
          </p:nvSpPr>
          <p:spPr>
            <a:xfrm>
              <a:off x="3518348" y="2425503"/>
              <a:ext cx="1859437" cy="440120"/>
            </a:xfrm>
            <a:prstGeom prst="rect">
              <a:avLst/>
            </a:prstGeom>
            <a:noFill/>
          </p:spPr>
          <p:txBody>
            <a:bodyPr wrap="square" rtlCol="0">
              <a:spAutoFit/>
            </a:bodyPr>
            <a:lstStyle/>
            <a:p>
              <a:r>
                <a:rPr lang="en-US" altLang="zh-CN" sz="1350" dirty="0">
                  <a:latin typeface="微软雅黑" panose="020B0503020204020204" pitchFamily="34" charset="-122"/>
                  <a:ea typeface="微软雅黑" panose="020B0503020204020204" pitchFamily="34" charset="-122"/>
                </a:rPr>
                <a:t>“</a:t>
              </a:r>
              <a:r>
                <a:rPr lang="zh-CN" altLang="en-US" sz="1350" dirty="0">
                  <a:latin typeface="微软雅黑" panose="020B0503020204020204" pitchFamily="34" charset="-122"/>
                  <a:ea typeface="微软雅黑" panose="020B0503020204020204" pitchFamily="34" charset="-122"/>
                </a:rPr>
                <a:t>芝麻开门</a:t>
              </a:r>
              <a:r>
                <a:rPr lang="en-US" altLang="zh-CN" sz="1350" dirty="0">
                  <a:latin typeface="微软雅黑" panose="020B0503020204020204" pitchFamily="34" charset="-122"/>
                  <a:ea typeface="微软雅黑" panose="020B0503020204020204" pitchFamily="34" charset="-122"/>
                </a:rPr>
                <a:t>”</a:t>
              </a:r>
              <a:endParaRPr lang="zh-CN" altLang="en-US" sz="1350" dirty="0">
                <a:latin typeface="微软雅黑" panose="020B0503020204020204" pitchFamily="34" charset="-122"/>
                <a:ea typeface="微软雅黑" panose="020B0503020204020204" pitchFamily="34" charset="-122"/>
              </a:endParaRPr>
            </a:p>
          </p:txBody>
        </p:sp>
      </p:grpSp>
      <p:sp>
        <p:nvSpPr>
          <p:cNvPr id="26" name="灯片编号占位符 1">
            <a:extLst>
              <a:ext uri="{FF2B5EF4-FFF2-40B4-BE49-F238E27FC236}">
                <a16:creationId xmlns:a16="http://schemas.microsoft.com/office/drawing/2014/main" id="{8DF6533A-0382-75A2-F806-9CCEEE18E23C}"/>
              </a:ext>
            </a:extLst>
          </p:cNvPr>
          <p:cNvSpPr>
            <a:spLocks noGrp="1" noChangeArrowheads="1"/>
          </p:cNvSpPr>
          <p:nvPr>
            <p:ph type="sldNum" sz="quarter" idx="12"/>
          </p:nvPr>
        </p:nvSpPr>
        <p:spPr bwMode="auto">
          <a:xfrm>
            <a:off x="8473101" y="5722145"/>
            <a:ext cx="737574"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Rockwell" panose="02060603020205020403" pitchFamily="18" charset="0"/>
                <a:ea typeface="方正姚体" panose="02010601030101010101" pitchFamily="2" charset="-122"/>
              </a:defRPr>
            </a:lvl1pPr>
            <a:lvl2pPr marL="557213" indent="-214313">
              <a:spcBef>
                <a:spcPct val="20000"/>
              </a:spcBef>
              <a:buFont typeface="Arial" panose="020B0604020202020204" pitchFamily="34" charset="0"/>
              <a:buChar char="–"/>
              <a:defRPr sz="2100">
                <a:solidFill>
                  <a:schemeClr val="tx1"/>
                </a:solidFill>
                <a:latin typeface="Rockwell" panose="02060603020205020403" pitchFamily="18" charset="0"/>
                <a:ea typeface="方正姚体" panose="02010601030101010101" pitchFamily="2" charset="-122"/>
              </a:defRPr>
            </a:lvl2pPr>
            <a:lvl3pPr marL="857250" indent="-171450">
              <a:spcBef>
                <a:spcPct val="20000"/>
              </a:spcBef>
              <a:buFont typeface="Arial" panose="020B0604020202020204" pitchFamily="34" charset="0"/>
              <a:buChar char="•"/>
              <a:defRPr sz="1800">
                <a:solidFill>
                  <a:schemeClr val="tx1"/>
                </a:solidFill>
                <a:latin typeface="Rockwell" panose="02060603020205020403" pitchFamily="18" charset="0"/>
                <a:ea typeface="方正姚体" panose="02010601030101010101" pitchFamily="2" charset="-122"/>
              </a:defRPr>
            </a:lvl3pPr>
            <a:lvl4pPr marL="1200150" indent="-171450">
              <a:spcBef>
                <a:spcPct val="20000"/>
              </a:spcBef>
              <a:buFont typeface="Arial" panose="020B0604020202020204" pitchFamily="34" charset="0"/>
              <a:buChar char="–"/>
              <a:defRPr sz="1500">
                <a:solidFill>
                  <a:schemeClr val="tx1"/>
                </a:solidFill>
                <a:latin typeface="Rockwell" panose="02060603020205020403" pitchFamily="18" charset="0"/>
                <a:ea typeface="方正姚体" panose="02010601030101010101" pitchFamily="2" charset="-122"/>
              </a:defRPr>
            </a:lvl4pPr>
            <a:lvl5pPr marL="1543050" indent="-171450">
              <a:spcBef>
                <a:spcPct val="20000"/>
              </a:spcBef>
              <a:buFont typeface="Arial" panose="020B0604020202020204" pitchFamily="34" charset="0"/>
              <a:buChar char="»"/>
              <a:defRPr sz="1500">
                <a:solidFill>
                  <a:schemeClr val="tx1"/>
                </a:solidFill>
                <a:latin typeface="Rockwell" panose="02060603020205020403" pitchFamily="18" charset="0"/>
                <a:ea typeface="方正姚体" panose="02010601030101010101" pitchFamily="2" charset="-122"/>
              </a:defRPr>
            </a:lvl5pPr>
            <a:lvl6pPr marL="1885950" indent="-171450" eaLnBrk="0" fontAlgn="base" hangingPunct="0">
              <a:spcBef>
                <a:spcPct val="20000"/>
              </a:spcBef>
              <a:spcAft>
                <a:spcPct val="0"/>
              </a:spcAft>
              <a:buFont typeface="Arial" panose="020B0604020202020204" pitchFamily="34" charset="0"/>
              <a:buChar char="»"/>
              <a:defRPr sz="1500">
                <a:solidFill>
                  <a:schemeClr val="tx1"/>
                </a:solidFill>
                <a:latin typeface="Rockwell" panose="02060603020205020403" pitchFamily="18" charset="0"/>
                <a:ea typeface="方正姚体" panose="02010601030101010101" pitchFamily="2" charset="-122"/>
              </a:defRPr>
            </a:lvl6pPr>
            <a:lvl7pPr marL="2228850" indent="-171450" eaLnBrk="0" fontAlgn="base" hangingPunct="0">
              <a:spcBef>
                <a:spcPct val="20000"/>
              </a:spcBef>
              <a:spcAft>
                <a:spcPct val="0"/>
              </a:spcAft>
              <a:buFont typeface="Arial" panose="020B0604020202020204" pitchFamily="34" charset="0"/>
              <a:buChar char="»"/>
              <a:defRPr sz="1500">
                <a:solidFill>
                  <a:schemeClr val="tx1"/>
                </a:solidFill>
                <a:latin typeface="Rockwell" panose="02060603020205020403" pitchFamily="18" charset="0"/>
                <a:ea typeface="方正姚体" panose="02010601030101010101" pitchFamily="2" charset="-122"/>
              </a:defRPr>
            </a:lvl7pPr>
            <a:lvl8pPr marL="2571750" indent="-171450" eaLnBrk="0" fontAlgn="base" hangingPunct="0">
              <a:spcBef>
                <a:spcPct val="20000"/>
              </a:spcBef>
              <a:spcAft>
                <a:spcPct val="0"/>
              </a:spcAft>
              <a:buFont typeface="Arial" panose="020B0604020202020204" pitchFamily="34" charset="0"/>
              <a:buChar char="»"/>
              <a:defRPr sz="1500">
                <a:solidFill>
                  <a:schemeClr val="tx1"/>
                </a:solidFill>
                <a:latin typeface="Rockwell" panose="02060603020205020403" pitchFamily="18" charset="0"/>
                <a:ea typeface="方正姚体" panose="02010601030101010101" pitchFamily="2" charset="-122"/>
              </a:defRPr>
            </a:lvl8pPr>
            <a:lvl9pPr marL="2914650" indent="-171450" eaLnBrk="0" fontAlgn="base" hangingPunct="0">
              <a:spcBef>
                <a:spcPct val="20000"/>
              </a:spcBef>
              <a:spcAft>
                <a:spcPct val="0"/>
              </a:spcAft>
              <a:buFont typeface="Arial" panose="020B0604020202020204" pitchFamily="34" charset="0"/>
              <a:buChar char="»"/>
              <a:defRPr sz="1500">
                <a:solidFill>
                  <a:schemeClr val="tx1"/>
                </a:solidFill>
                <a:latin typeface="Rockwell" panose="02060603020205020403" pitchFamily="18" charset="0"/>
                <a:ea typeface="方正姚体" panose="02010601030101010101" pitchFamily="2" charset="-122"/>
              </a:defRPr>
            </a:lvl9pPr>
          </a:lstStyle>
          <a:p>
            <a:pPr defTabSz="685800" fontAlgn="base">
              <a:spcBef>
                <a:spcPct val="0"/>
              </a:spcBef>
              <a:spcAft>
                <a:spcPct val="0"/>
              </a:spcAft>
              <a:buNone/>
              <a:defRPr/>
            </a:pPr>
            <a:r>
              <a:rPr lang="en-US" altLang="zh-CN" sz="1200"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2/21</a:t>
            </a:r>
          </a:p>
        </p:txBody>
      </p:sp>
      <p:sp>
        <p:nvSpPr>
          <p:cNvPr id="3" name="Title 1">
            <a:extLst>
              <a:ext uri="{FF2B5EF4-FFF2-40B4-BE49-F238E27FC236}">
                <a16:creationId xmlns:a16="http://schemas.microsoft.com/office/drawing/2014/main" id="{812973B9-C343-A54D-0D95-48EBF273B876}"/>
              </a:ext>
            </a:extLst>
          </p:cNvPr>
          <p:cNvSpPr txBox="1">
            <a:spLocks/>
          </p:cNvSpPr>
          <p:nvPr/>
        </p:nvSpPr>
        <p:spPr>
          <a:xfrm>
            <a:off x="457200" y="152400"/>
            <a:ext cx="8229600" cy="1143000"/>
          </a:xfrm>
          <a:prstGeom prst="rect">
            <a:avLst/>
          </a:prstGeom>
        </p:spPr>
        <p:txBody>
          <a:bodyPr vert="horz" lIns="0" tIns="45720" rIns="0" bIns="45720" rtlCol="0" anchor="ctr">
            <a:normAutofit/>
          </a:bodyPr>
          <a:lstStyle>
            <a:lvl1pPr algn="ctr" defTabSz="457200" rtl="0" eaLnBrk="1" latinLnBrk="0" hangingPunct="1">
              <a:spcBef>
                <a:spcPct val="0"/>
              </a:spcBef>
              <a:buNone/>
              <a:defRPr sz="4400" b="0" i="0" kern="1200" spc="-50" normalizeH="0">
                <a:solidFill>
                  <a:schemeClr val="tx2"/>
                </a:solidFill>
                <a:latin typeface="+mj-lt"/>
                <a:ea typeface="+mj-ea"/>
                <a:cs typeface="Cambria"/>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zh-CN" sz="4400" b="0" i="0" u="none" strike="noStrike" kern="1200" cap="none" spc="-50" normalizeH="0" baseline="0" noProof="0" dirty="0">
                <a:ln>
                  <a:noFill/>
                </a:ln>
                <a:solidFill>
                  <a:srgbClr val="990000"/>
                </a:solidFill>
                <a:effectLst/>
                <a:uLnTx/>
                <a:uFillTx/>
                <a:latin typeface="Calibri"/>
                <a:ea typeface="+mj-ea"/>
              </a:rPr>
              <a:t>Z</a:t>
            </a:r>
            <a:r>
              <a:rPr kumimoji="0" lang="en-US" sz="4400" b="0" i="0" u="none" strike="noStrike" kern="1200" cap="none" spc="-50" normalizeH="0" baseline="0" noProof="0" dirty="0">
                <a:ln>
                  <a:noFill/>
                </a:ln>
                <a:solidFill>
                  <a:srgbClr val="990000"/>
                </a:solidFill>
                <a:effectLst/>
                <a:uLnTx/>
                <a:uFillTx/>
                <a:latin typeface="Calibri"/>
                <a:ea typeface="+mj-ea"/>
              </a:rPr>
              <a:t>ero-</a:t>
            </a:r>
            <a:r>
              <a:rPr kumimoji="0" lang="en-US" altLang="zh-CN" sz="4400" b="0" i="0" u="none" strike="noStrike" kern="1200" cap="none" spc="-50" normalizeH="0" baseline="0" noProof="0" dirty="0">
                <a:ln>
                  <a:noFill/>
                </a:ln>
                <a:solidFill>
                  <a:srgbClr val="990000"/>
                </a:solidFill>
                <a:effectLst/>
                <a:uLnTx/>
                <a:uFillTx/>
                <a:latin typeface="Calibri"/>
                <a:ea typeface="+mj-ea"/>
              </a:rPr>
              <a:t>K</a:t>
            </a:r>
            <a:r>
              <a:rPr kumimoji="0" lang="en-US" sz="4400" b="0" i="0" u="none" strike="noStrike" kern="1200" cap="none" spc="-50" normalizeH="0" baseline="0" noProof="0" dirty="0">
                <a:ln>
                  <a:noFill/>
                </a:ln>
                <a:solidFill>
                  <a:srgbClr val="990000"/>
                </a:solidFill>
                <a:effectLst/>
                <a:uLnTx/>
                <a:uFillTx/>
                <a:latin typeface="Calibri"/>
                <a:ea typeface="+mj-ea"/>
              </a:rPr>
              <a:t>nowledge </a:t>
            </a:r>
            <a:r>
              <a:rPr kumimoji="0" lang="en-US" altLang="zh-CN" sz="4400" b="0" i="0" u="none" strike="noStrike" kern="1200" cap="none" spc="-50" normalizeH="0" baseline="0" noProof="0" dirty="0">
                <a:ln>
                  <a:noFill/>
                </a:ln>
                <a:solidFill>
                  <a:srgbClr val="990000"/>
                </a:solidFill>
                <a:effectLst/>
                <a:uLnTx/>
                <a:uFillTx/>
                <a:latin typeface="Calibri"/>
                <a:ea typeface="+mj-ea"/>
              </a:rPr>
              <a:t>P</a:t>
            </a:r>
            <a:r>
              <a:rPr kumimoji="0" lang="en-US" sz="4400" b="0" i="0" u="none" strike="noStrike" kern="1200" cap="none" spc="-50" normalizeH="0" baseline="0" noProof="0" dirty="0">
                <a:ln>
                  <a:noFill/>
                </a:ln>
                <a:solidFill>
                  <a:srgbClr val="990000"/>
                </a:solidFill>
                <a:effectLst/>
                <a:uLnTx/>
                <a:uFillTx/>
                <a:latin typeface="Calibri"/>
                <a:ea typeface="+mj-ea"/>
              </a:rPr>
              <a:t>roof</a:t>
            </a:r>
          </a:p>
        </p:txBody>
      </p:sp>
      <p:sp>
        <p:nvSpPr>
          <p:cNvPr id="5" name="文本框 4">
            <a:extLst>
              <a:ext uri="{FF2B5EF4-FFF2-40B4-BE49-F238E27FC236}">
                <a16:creationId xmlns:a16="http://schemas.microsoft.com/office/drawing/2014/main" id="{71305705-80D9-0EB9-6F20-91AED2DE1D04}"/>
              </a:ext>
            </a:extLst>
          </p:cNvPr>
          <p:cNvSpPr txBox="1"/>
          <p:nvPr/>
        </p:nvSpPr>
        <p:spPr>
          <a:xfrm>
            <a:off x="513029" y="1493587"/>
            <a:ext cx="4651512" cy="400110"/>
          </a:xfrm>
          <a:prstGeom prst="rect">
            <a:avLst/>
          </a:prstGeom>
          <a:noFill/>
        </p:spPr>
        <p:txBody>
          <a:bodyPr wrap="square">
            <a:spAutoFit/>
          </a:bodyPr>
          <a:lstStyle/>
          <a:p>
            <a:r>
              <a:rPr lang="en-US" altLang="zh-CN" sz="2000" dirty="0"/>
              <a:t>Cave, Ali Baba and the Forty Thieves</a:t>
            </a:r>
            <a:endParaRPr lang="zh-CN" altLang="en-US" sz="2000" dirty="0"/>
          </a:p>
        </p:txBody>
      </p:sp>
      <p:sp>
        <p:nvSpPr>
          <p:cNvPr id="6" name="文本框 5">
            <a:extLst>
              <a:ext uri="{FF2B5EF4-FFF2-40B4-BE49-F238E27FC236}">
                <a16:creationId xmlns:a16="http://schemas.microsoft.com/office/drawing/2014/main" id="{1FEB2C7D-D2B0-B81F-D326-B59028081B48}"/>
              </a:ext>
            </a:extLst>
          </p:cNvPr>
          <p:cNvSpPr txBox="1"/>
          <p:nvPr/>
        </p:nvSpPr>
        <p:spPr>
          <a:xfrm>
            <a:off x="513029" y="5385071"/>
            <a:ext cx="8267369" cy="1323439"/>
          </a:xfrm>
          <a:prstGeom prst="rect">
            <a:avLst/>
          </a:prstGeom>
          <a:no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Zero-knowledge proof</a:t>
            </a:r>
            <a:r>
              <a:rPr lang="en-US" altLang="zh-CN" sz="2000" dirty="0">
                <a:latin typeface="Times New Roman" panose="02020603050405020304" pitchFamily="18" charset="0"/>
                <a:cs typeface="Times New Roman" panose="02020603050405020304" pitchFamily="18" charset="0"/>
              </a:rPr>
              <a:t>: a method by which one party (the prover) can prove to another party (the verifier) that a given statement is true while the prover avoids conveying any additional information apart from the fact that the statement is indeed true. </a:t>
            </a:r>
            <a:endParaRPr lang="zh-CN" altLang="en-US" sz="2000"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8113789A-BD74-FBA3-D829-21080421559A}"/>
              </a:ext>
            </a:extLst>
          </p:cNvPr>
          <p:cNvSpPr txBox="1"/>
          <p:nvPr/>
        </p:nvSpPr>
        <p:spPr>
          <a:xfrm>
            <a:off x="130833" y="4901972"/>
            <a:ext cx="6693038" cy="441326"/>
          </a:xfrm>
          <a:prstGeom prst="rect">
            <a:avLst/>
          </a:prstGeom>
        </p:spPr>
        <p:txBody>
          <a:bodyPr vert="horz" wrap="square" lIns="91440" tIns="45720" rIns="91440" bIns="45720" rtlCol="0" anchor="t" anchorCtr="0">
            <a:noAutofit/>
          </a:bodyPr>
          <a:lstStyle/>
          <a:p>
            <a:pPr algn="ctr"/>
            <a:r>
              <a:rPr lang="en-US" altLang="zh-CN" sz="2000" dirty="0">
                <a:solidFill>
                  <a:srgbClr val="FF0000"/>
                </a:solidFill>
                <a:latin typeface="Times New Roman" panose="02020603050405020304" pitchFamily="18" charset="0"/>
                <a:cs typeface="Times New Roman" panose="02020603050405020304" pitchFamily="18" charset="0"/>
              </a:rPr>
              <a:t>Can Forty Thieves be 100% sure that Ali baba knows the word?</a:t>
            </a:r>
            <a:endParaRPr lang="zh-CN" altLang="en-US" sz="2000" dirty="0">
              <a:solidFill>
                <a:srgbClr val="FF0000"/>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8076C203-5C7F-24A6-74B8-1E3D0613B195}"/>
              </a:ext>
            </a:extLst>
          </p:cNvPr>
          <p:cNvSpPr txBox="1">
            <a:spLocks/>
          </p:cNvSpPr>
          <p:nvPr/>
        </p:nvSpPr>
        <p:spPr>
          <a:xfrm>
            <a:off x="6858000" y="6492875"/>
            <a:ext cx="2133600" cy="365125"/>
          </a:xfrm>
          <a:prstGeom prst="rect">
            <a:avLst/>
          </a:prstGeom>
        </p:spPr>
        <p:txBody>
          <a:bodyPr vert="horz" lIns="0" tIns="0" rIns="0" bIns="0" rtlCol="0" anchor="ctr"/>
          <a:lstStyle>
            <a:defPPr>
              <a:defRPr lang="en-US"/>
            </a:defPPr>
            <a:lvl1pPr marL="0" algn="r" defTabSz="914400" rtl="0" eaLnBrk="1" latinLnBrk="0" hangingPunct="1">
              <a:defRPr sz="1200" kern="1200">
                <a:solidFill>
                  <a:schemeClr val="tx1"/>
                </a:solidFill>
                <a:latin typeface="+mj-lt"/>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B747839D-A323-47F3-909F-548499399628}" type="slidenum">
              <a:rPr lang="en-US" smtClean="0">
                <a:solidFill>
                  <a:srgbClr val="000000"/>
                </a:solidFill>
                <a:latin typeface="Calibri"/>
              </a:rPr>
              <a:pPr>
                <a:defRPr/>
              </a:pPr>
              <a:t>4</a:t>
            </a:fld>
            <a:endParaRPr lang="en-US">
              <a:solidFill>
                <a:srgbClr val="000000"/>
              </a:solidFill>
              <a:latin typeface="Calibri"/>
            </a:endParaRPr>
          </a:p>
        </p:txBody>
      </p:sp>
    </p:spTree>
    <p:extLst>
      <p:ext uri="{BB962C8B-B14F-4D97-AF65-F5344CB8AC3E}">
        <p14:creationId xmlns:p14="http://schemas.microsoft.com/office/powerpoint/2010/main" val="2122318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p:cTn id="7" dur="500" fill="hold"/>
                                        <p:tgtEl>
                                          <p:spTgt spid="72"/>
                                        </p:tgtEl>
                                        <p:attrNameLst>
                                          <p:attrName>ppt_w</p:attrName>
                                        </p:attrNameLst>
                                      </p:cBhvr>
                                      <p:tavLst>
                                        <p:tav tm="0">
                                          <p:val>
                                            <p:fltVal val="0"/>
                                          </p:val>
                                        </p:tav>
                                        <p:tav tm="100000">
                                          <p:val>
                                            <p:strVal val="#ppt_w"/>
                                          </p:val>
                                        </p:tav>
                                      </p:tavLst>
                                    </p:anim>
                                    <p:anim calcmode="lin" valueType="num">
                                      <p:cBhvr>
                                        <p:cTn id="8" dur="500" fill="hold"/>
                                        <p:tgtEl>
                                          <p:spTgt spid="72"/>
                                        </p:tgtEl>
                                        <p:attrNameLst>
                                          <p:attrName>ppt_h</p:attrName>
                                        </p:attrNameLst>
                                      </p:cBhvr>
                                      <p:tavLst>
                                        <p:tav tm="0">
                                          <p:val>
                                            <p:fltVal val="0"/>
                                          </p:val>
                                        </p:tav>
                                        <p:tav tm="100000">
                                          <p:val>
                                            <p:strVal val="#ppt_h"/>
                                          </p:val>
                                        </p:tav>
                                      </p:tavLst>
                                    </p:anim>
                                    <p:animEffect transition="in" filter="fade">
                                      <p:cBhvr>
                                        <p:cTn id="9" dur="500"/>
                                        <p:tgtEl>
                                          <p:spTgt spid="72"/>
                                        </p:tgtEl>
                                      </p:cBhvr>
                                    </p:animEffect>
                                  </p:childTnLst>
                                </p:cTn>
                              </p:par>
                            </p:childTnLst>
                          </p:cTn>
                        </p:par>
                      </p:childTnLst>
                    </p:cTn>
                  </p:par>
                  <p:par>
                    <p:cTn id="10" fill="hold">
                      <p:stCondLst>
                        <p:cond delay="indefinite"/>
                      </p:stCondLst>
                      <p:childTnLst>
                        <p:par>
                          <p:cTn id="11" fill="hold">
                            <p:stCondLst>
                              <p:cond delay="0"/>
                            </p:stCondLst>
                            <p:childTnLst>
                              <p:par>
                                <p:cTn id="12" presetID="37" presetClass="path" presetSubtype="0" accel="50000" decel="50000" fill="hold" nodeType="clickEffect">
                                  <p:stCondLst>
                                    <p:cond delay="0"/>
                                  </p:stCondLst>
                                  <p:childTnLst>
                                    <p:animMotion origin="layout" path="M -2.29167E-6 -0.00115 C 0.02227 0.01227 0.05703 0.00301 0.07774 0.00348 C 0.09831 0.00371 0.08763 0.01482 0.11446 -0.01597 C 0.14115 -0.04676 0.16862 -0.1699 0.23841 -0.18171 C 0.31563 -0.21389 0.34531 -0.0625 0.36771 -0.07592 " pathEditMode="relative" rAng="0" ptsTypes="AAAAA">
                                      <p:cBhvr>
                                        <p:cTn id="13" dur="2000" fill="hold"/>
                                        <p:tgtEl>
                                          <p:spTgt spid="72"/>
                                        </p:tgtEl>
                                        <p:attrNameLst>
                                          <p:attrName>ppt_x</p:attrName>
                                          <p:attrName>ppt_y</p:attrName>
                                        </p:attrNameLst>
                                      </p:cBhvr>
                                      <p:rCtr x="18385" y="-8889"/>
                                    </p:animMotion>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73"/>
                                        </p:tgtEl>
                                        <p:attrNameLst>
                                          <p:attrName>style.visibility</p:attrName>
                                        </p:attrNameLst>
                                      </p:cBhvr>
                                      <p:to>
                                        <p:strVal val="visible"/>
                                      </p:to>
                                    </p:set>
                                    <p:animEffect transition="in" filter="wipe(down)">
                                      <p:cBhvr>
                                        <p:cTn id="18" dur="500"/>
                                        <p:tgtEl>
                                          <p:spTgt spid="73"/>
                                        </p:tgtEl>
                                      </p:cBhvr>
                                    </p:animEffect>
                                  </p:childTnLst>
                                </p:cTn>
                              </p:par>
                              <p:par>
                                <p:cTn id="19" presetID="22" presetClass="entr" presetSubtype="4" fill="hold" nodeType="withEffect">
                                  <p:stCondLst>
                                    <p:cond delay="0"/>
                                  </p:stCondLst>
                                  <p:childTnLst>
                                    <p:set>
                                      <p:cBhvr>
                                        <p:cTn id="20" dur="1" fill="hold">
                                          <p:stCondLst>
                                            <p:cond delay="0"/>
                                          </p:stCondLst>
                                        </p:cTn>
                                        <p:tgtEl>
                                          <p:spTgt spid="75"/>
                                        </p:tgtEl>
                                        <p:attrNameLst>
                                          <p:attrName>style.visibility</p:attrName>
                                        </p:attrNameLst>
                                      </p:cBhvr>
                                      <p:to>
                                        <p:strVal val="visible"/>
                                      </p:to>
                                    </p:set>
                                    <p:animEffect transition="in" filter="wipe(down)">
                                      <p:cBhvr>
                                        <p:cTn id="21" dur="500"/>
                                        <p:tgtEl>
                                          <p:spTgt spid="75"/>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78"/>
                                        </p:tgtEl>
                                        <p:attrNameLst>
                                          <p:attrName>style.visibility</p:attrName>
                                        </p:attrNameLst>
                                      </p:cBhvr>
                                      <p:to>
                                        <p:strVal val="visible"/>
                                      </p:to>
                                    </p:set>
                                    <p:anim calcmode="lin" valueType="num">
                                      <p:cBhvr>
                                        <p:cTn id="26" dur="500" fill="hold"/>
                                        <p:tgtEl>
                                          <p:spTgt spid="78"/>
                                        </p:tgtEl>
                                        <p:attrNameLst>
                                          <p:attrName>ppt_w</p:attrName>
                                        </p:attrNameLst>
                                      </p:cBhvr>
                                      <p:tavLst>
                                        <p:tav tm="0">
                                          <p:val>
                                            <p:fltVal val="0"/>
                                          </p:val>
                                        </p:tav>
                                        <p:tav tm="100000">
                                          <p:val>
                                            <p:strVal val="#ppt_w"/>
                                          </p:val>
                                        </p:tav>
                                      </p:tavLst>
                                    </p:anim>
                                    <p:anim calcmode="lin" valueType="num">
                                      <p:cBhvr>
                                        <p:cTn id="27" dur="500" fill="hold"/>
                                        <p:tgtEl>
                                          <p:spTgt spid="78"/>
                                        </p:tgtEl>
                                        <p:attrNameLst>
                                          <p:attrName>ppt_h</p:attrName>
                                        </p:attrNameLst>
                                      </p:cBhvr>
                                      <p:tavLst>
                                        <p:tav tm="0">
                                          <p:val>
                                            <p:fltVal val="0"/>
                                          </p:val>
                                        </p:tav>
                                        <p:tav tm="100000">
                                          <p:val>
                                            <p:strVal val="#ppt_h"/>
                                          </p:val>
                                        </p:tav>
                                      </p:tavLst>
                                    </p:anim>
                                    <p:animEffect transition="in" filter="fade">
                                      <p:cBhvr>
                                        <p:cTn id="28" dur="500"/>
                                        <p:tgtEl>
                                          <p:spTgt spid="78"/>
                                        </p:tgtEl>
                                      </p:cBhvr>
                                    </p:animEffect>
                                  </p:childTnLst>
                                </p:cTn>
                              </p:par>
                            </p:childTnLst>
                          </p:cTn>
                        </p:par>
                      </p:childTnLst>
                    </p:cTn>
                  </p:par>
                  <p:par>
                    <p:cTn id="29" fill="hold">
                      <p:stCondLst>
                        <p:cond delay="indefinite"/>
                      </p:stCondLst>
                      <p:childTnLst>
                        <p:par>
                          <p:cTn id="30" fill="hold">
                            <p:stCondLst>
                              <p:cond delay="0"/>
                            </p:stCondLst>
                            <p:childTnLst>
                              <p:par>
                                <p:cTn id="31" presetID="37" presetClass="path" presetSubtype="0" accel="50000" decel="50000" fill="hold" nodeType="clickEffect">
                                  <p:stCondLst>
                                    <p:cond delay="0"/>
                                  </p:stCondLst>
                                  <p:childTnLst>
                                    <p:animMotion origin="layout" path="M -2.29167E-6 -0.00092 C 0.02214 0.01204 0.0461 0.00139 0.07227 0.00764 C 0.11029 -0.00115 0.08672 0.01806 0.11224 -0.01157 C 0.13737 -0.04143 0.12005 -0.10277 0.2237 -0.1706 C 0.30899 -0.23287 0.34271 -0.05555 0.36537 -0.06852 " pathEditMode="relative" rAng="0" ptsTypes="AAAAA">
                                      <p:cBhvr>
                                        <p:cTn id="32" dur="2000" spd="-100000" fill="hold"/>
                                        <p:tgtEl>
                                          <p:spTgt spid="72"/>
                                        </p:tgtEl>
                                        <p:attrNameLst>
                                          <p:attrName>ppt_x</p:attrName>
                                          <p:attrName>ppt_y</p:attrName>
                                        </p:attrNameLst>
                                      </p:cBhvr>
                                      <p:rCtr x="18268" y="-8727"/>
                                    </p:animMotion>
                                  </p:childTnLst>
                                </p:cTn>
                              </p:par>
                            </p:childTnLst>
                          </p:cTn>
                        </p:par>
                      </p:childTnLst>
                    </p:cTn>
                  </p:par>
                  <p:par>
                    <p:cTn id="33" fill="hold">
                      <p:stCondLst>
                        <p:cond delay="indefinite"/>
                      </p:stCondLst>
                      <p:childTnLst>
                        <p:par>
                          <p:cTn id="34" fill="hold">
                            <p:stCondLst>
                              <p:cond delay="0"/>
                            </p:stCondLst>
                            <p:childTnLst>
                              <p:par>
                                <p:cTn id="35" presetID="37" presetClass="path" presetSubtype="0" accel="50000" decel="50000" fill="hold" nodeType="clickEffect">
                                  <p:stCondLst>
                                    <p:cond delay="0"/>
                                  </p:stCondLst>
                                  <p:childTnLst>
                                    <p:animMotion origin="layout" path="M -2.29167E-6 -3.33333E-6 L 0.0668 0.03936 C 0.08086 0.04838 0.10482 0.03866 0.1237 0.05324 C 0.14245 0.06783 0.16537 0.13588 0.17943 0.12686 C 0.25677 0.2338 0.32188 0.1875 0.37097 0.05672 " pathEditMode="relative" rAng="0" ptsTypes="AAAAA">
                                      <p:cBhvr>
                                        <p:cTn id="36" dur="2000" fill="hold"/>
                                        <p:tgtEl>
                                          <p:spTgt spid="72"/>
                                        </p:tgtEl>
                                        <p:attrNameLst>
                                          <p:attrName>ppt_x</p:attrName>
                                          <p:attrName>ppt_y</p:attrName>
                                        </p:attrNameLst>
                                      </p:cBhvr>
                                      <p:rCtr x="18542" y="9306"/>
                                    </p:animMotion>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81"/>
                                        </p:tgtEl>
                                        <p:attrNameLst>
                                          <p:attrName>style.visibility</p:attrName>
                                        </p:attrNameLst>
                                      </p:cBhvr>
                                      <p:to>
                                        <p:strVal val="visible"/>
                                      </p:to>
                                    </p:set>
                                    <p:anim calcmode="lin" valueType="num">
                                      <p:cBhvr>
                                        <p:cTn id="41" dur="500" fill="hold"/>
                                        <p:tgtEl>
                                          <p:spTgt spid="81"/>
                                        </p:tgtEl>
                                        <p:attrNameLst>
                                          <p:attrName>ppt_w</p:attrName>
                                        </p:attrNameLst>
                                      </p:cBhvr>
                                      <p:tavLst>
                                        <p:tav tm="0">
                                          <p:val>
                                            <p:fltVal val="0"/>
                                          </p:val>
                                        </p:tav>
                                        <p:tav tm="100000">
                                          <p:val>
                                            <p:strVal val="#ppt_w"/>
                                          </p:val>
                                        </p:tav>
                                      </p:tavLst>
                                    </p:anim>
                                    <p:anim calcmode="lin" valueType="num">
                                      <p:cBhvr>
                                        <p:cTn id="42" dur="500" fill="hold"/>
                                        <p:tgtEl>
                                          <p:spTgt spid="81"/>
                                        </p:tgtEl>
                                        <p:attrNameLst>
                                          <p:attrName>ppt_h</p:attrName>
                                        </p:attrNameLst>
                                      </p:cBhvr>
                                      <p:tavLst>
                                        <p:tav tm="0">
                                          <p:val>
                                            <p:fltVal val="0"/>
                                          </p:val>
                                        </p:tav>
                                        <p:tav tm="100000">
                                          <p:val>
                                            <p:strVal val="#ppt_h"/>
                                          </p:val>
                                        </p:tav>
                                      </p:tavLst>
                                    </p:anim>
                                    <p:animEffect transition="in" filter="fade">
                                      <p:cBhvr>
                                        <p:cTn id="43" dur="500"/>
                                        <p:tgtEl>
                                          <p:spTgt spid="81"/>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8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nodeType="clickEffect">
                                  <p:stCondLst>
                                    <p:cond delay="0"/>
                                  </p:stCondLst>
                                  <p:childTnLst>
                                    <p:animMotion origin="layout" path="M 0.37097 0.05672 L 0.37253 -0.07314 " pathEditMode="relative" rAng="0" ptsTypes="AA">
                                      <p:cBhvr>
                                        <p:cTn id="51" dur="2000" fill="hold"/>
                                        <p:tgtEl>
                                          <p:spTgt spid="72"/>
                                        </p:tgtEl>
                                        <p:attrNameLst>
                                          <p:attrName>ppt_x</p:attrName>
                                          <p:attrName>ppt_y</p:attrName>
                                        </p:attrNameLst>
                                      </p:cBhvr>
                                      <p:rCtr x="78" y="-6505"/>
                                    </p:animMotion>
                                  </p:childTnLst>
                                </p:cTn>
                              </p:par>
                            </p:childTnLst>
                          </p:cTn>
                        </p:par>
                      </p:childTnLst>
                    </p:cTn>
                  </p:par>
                  <p:par>
                    <p:cTn id="52" fill="hold">
                      <p:stCondLst>
                        <p:cond delay="indefinite"/>
                      </p:stCondLst>
                      <p:childTnLst>
                        <p:par>
                          <p:cTn id="53" fill="hold">
                            <p:stCondLst>
                              <p:cond delay="0"/>
                            </p:stCondLst>
                            <p:childTnLst>
                              <p:par>
                                <p:cTn id="54" presetID="37" presetClass="path" presetSubtype="0" accel="50000" decel="50000" fill="hold" nodeType="clickEffect">
                                  <p:stCondLst>
                                    <p:cond delay="0"/>
                                  </p:stCondLst>
                                  <p:childTnLst>
                                    <p:animMotion origin="layout" path="M 0.36771 -0.07592 C 0.33386 -0.04722 0.28281 -0.19421 0.24922 -0.16527 C 0.15378 -0.1743 0.15664 -0.07847 0.12735 -0.05185 C 0.09792 -0.02523 0.12058 -0.04166 0.07292 -0.00555 C 0.03295 0.00162 0.03607 0.02986 0.00261 0.00093 " pathEditMode="relative" rAng="0" ptsTypes="AAAAA">
                                      <p:cBhvr>
                                        <p:cTn id="55" dur="2000" fill="hold"/>
                                        <p:tgtEl>
                                          <p:spTgt spid="72"/>
                                        </p:tgtEl>
                                        <p:attrNameLst>
                                          <p:attrName>ppt_x</p:attrName>
                                          <p:attrName>ppt_y</p:attrName>
                                        </p:attrNameLst>
                                      </p:cBhvr>
                                      <p:rCtr x="-18255" y="-162"/>
                                    </p:animMotion>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65"/>
                                        </p:tgtEl>
                                        <p:attrNameLst>
                                          <p:attrName>style.visibility</p:attrName>
                                        </p:attrNameLst>
                                      </p:cBhvr>
                                      <p:to>
                                        <p:strVal val="visible"/>
                                      </p:to>
                                    </p:set>
                                    <p:animEffect transition="in" filter="wipe(down)">
                                      <p:cBhvr>
                                        <p:cTn id="60" dur="500"/>
                                        <p:tgtEl>
                                          <p:spTgt spid="65"/>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66"/>
                                        </p:tgtEl>
                                        <p:attrNameLst>
                                          <p:attrName>style.visibility</p:attrName>
                                        </p:attrNameLst>
                                      </p:cBhvr>
                                      <p:to>
                                        <p:strVal val="visible"/>
                                      </p:to>
                                    </p:set>
                                    <p:animEffect transition="in" filter="wipe(down)">
                                      <p:cBhvr>
                                        <p:cTn id="63" dur="500"/>
                                        <p:tgtEl>
                                          <p:spTgt spid="66"/>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67"/>
                                        </p:tgtEl>
                                        <p:attrNameLst>
                                          <p:attrName>style.visibility</p:attrName>
                                        </p:attrNameLst>
                                      </p:cBhvr>
                                      <p:to>
                                        <p:strVal val="visible"/>
                                      </p:to>
                                    </p:set>
                                    <p:animEffect transition="in" filter="wipe(down)">
                                      <p:cBhvr>
                                        <p:cTn id="66" dur="500"/>
                                        <p:tgtEl>
                                          <p:spTgt spid="67"/>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68"/>
                                        </p:tgtEl>
                                        <p:attrNameLst>
                                          <p:attrName>style.visibility</p:attrName>
                                        </p:attrNameLst>
                                      </p:cBhvr>
                                      <p:to>
                                        <p:strVal val="visible"/>
                                      </p:to>
                                    </p:set>
                                    <p:animEffect transition="in" filter="wipe(down)">
                                      <p:cBhvr>
                                        <p:cTn id="69" dur="500"/>
                                        <p:tgtEl>
                                          <p:spTgt spid="68"/>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69"/>
                                        </p:tgtEl>
                                        <p:attrNameLst>
                                          <p:attrName>style.visibility</p:attrName>
                                        </p:attrNameLst>
                                      </p:cBhvr>
                                      <p:to>
                                        <p:strVal val="visible"/>
                                      </p:to>
                                    </p:set>
                                    <p:animEffect transition="in" filter="wipe(down)">
                                      <p:cBhvr>
                                        <p:cTn id="72" dur="500"/>
                                        <p:tgtEl>
                                          <p:spTgt spid="69"/>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70"/>
                                        </p:tgtEl>
                                        <p:attrNameLst>
                                          <p:attrName>style.visibility</p:attrName>
                                        </p:attrNameLst>
                                      </p:cBhvr>
                                      <p:to>
                                        <p:strVal val="visible"/>
                                      </p:to>
                                    </p:set>
                                    <p:animEffect transition="in" filter="wipe(down)">
                                      <p:cBhvr>
                                        <p:cTn id="75" dur="500"/>
                                        <p:tgtEl>
                                          <p:spTgt spid="70"/>
                                        </p:tgtEl>
                                      </p:cBhvr>
                                    </p:animEffect>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7"/>
                                        </p:tgtEl>
                                        <p:attrNameLst>
                                          <p:attrName>style.visibility</p:attrName>
                                        </p:attrNameLst>
                                      </p:cBhvr>
                                      <p:to>
                                        <p:strVal val="visible"/>
                                      </p:to>
                                    </p:set>
                                    <p:anim calcmode="lin" valueType="num">
                                      <p:cBhvr additive="base">
                                        <p:cTn id="80" dur="500" fill="hold"/>
                                        <p:tgtEl>
                                          <p:spTgt spid="7"/>
                                        </p:tgtEl>
                                        <p:attrNameLst>
                                          <p:attrName>ppt_x</p:attrName>
                                        </p:attrNameLst>
                                      </p:cBhvr>
                                      <p:tavLst>
                                        <p:tav tm="0">
                                          <p:val>
                                            <p:strVal val="#ppt_x"/>
                                          </p:val>
                                        </p:tav>
                                        <p:tav tm="100000">
                                          <p:val>
                                            <p:strVal val="#ppt_x"/>
                                          </p:val>
                                        </p:tav>
                                      </p:tavLst>
                                    </p:anim>
                                    <p:anim calcmode="lin" valueType="num">
                                      <p:cBhvr additive="base">
                                        <p:cTn id="8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14" presetClass="entr" presetSubtype="10" fill="hold" grpId="0" nodeType="clickEffect">
                                  <p:stCondLst>
                                    <p:cond delay="0"/>
                                  </p:stCondLst>
                                  <p:childTnLst>
                                    <p:set>
                                      <p:cBhvr>
                                        <p:cTn id="85" dur="1" fill="hold">
                                          <p:stCondLst>
                                            <p:cond delay="0"/>
                                          </p:stCondLst>
                                        </p:cTn>
                                        <p:tgtEl>
                                          <p:spTgt spid="6"/>
                                        </p:tgtEl>
                                        <p:attrNameLst>
                                          <p:attrName>style.visibility</p:attrName>
                                        </p:attrNameLst>
                                      </p:cBhvr>
                                      <p:to>
                                        <p:strVal val="visible"/>
                                      </p:to>
                                    </p:set>
                                    <p:animEffect transition="in" filter="randombar(horizontal)">
                                      <p:cBhvr>
                                        <p:cTn id="8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P spid="67" grpId="0"/>
      <p:bldP spid="68" grpId="0"/>
      <p:bldP spid="69" grpId="0"/>
      <p:bldP spid="70" grpId="0"/>
      <p:bldP spid="6"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Privacy Preserving Data Publishing</a:t>
            </a:r>
          </a:p>
        </p:txBody>
      </p:sp>
      <p:sp>
        <p:nvSpPr>
          <p:cNvPr id="36" name="TextBox 35">
            <a:extLst>
              <a:ext uri="{FF2B5EF4-FFF2-40B4-BE49-F238E27FC236}">
                <a16:creationId xmlns:a16="http://schemas.microsoft.com/office/drawing/2014/main" id="{E7D65E97-267B-4DAC-B07A-59212331ACA2}"/>
              </a:ext>
            </a:extLst>
          </p:cNvPr>
          <p:cNvSpPr txBox="1"/>
          <p:nvPr/>
        </p:nvSpPr>
        <p:spPr>
          <a:xfrm>
            <a:off x="664071" y="5571075"/>
            <a:ext cx="8075201" cy="892552"/>
          </a:xfrm>
          <a:prstGeom prst="rect">
            <a:avLst/>
          </a:prstGeom>
          <a:solidFill>
            <a:srgbClr val="FFFF00"/>
          </a:solidFill>
          <a:ln>
            <a:noFill/>
          </a:ln>
          <a:effectLst/>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black"/>
                </a:solidFill>
                <a:effectLst/>
                <a:uLnTx/>
                <a:uFillTx/>
                <a:latin typeface="Constantia"/>
                <a:ea typeface="+mn-ea"/>
                <a:cs typeface="Constantia"/>
              </a:rPr>
              <a:t>How can we design such a private data publishing algorithm? – </a:t>
            </a:r>
            <a:r>
              <a:rPr kumimoji="0" lang="en-US" sz="2600" b="1" i="0" u="none" strike="noStrike" kern="1200" cap="none" spc="0" normalizeH="0" baseline="0" noProof="0" dirty="0">
                <a:ln>
                  <a:noFill/>
                </a:ln>
                <a:solidFill>
                  <a:srgbClr val="FF0000"/>
                </a:solidFill>
                <a:effectLst/>
                <a:uLnTx/>
                <a:uFillTx/>
                <a:latin typeface="Constantia"/>
                <a:ea typeface="+mn-ea"/>
                <a:cs typeface="Constantia"/>
              </a:rPr>
              <a:t>privacy-utility tradeoff </a:t>
            </a:r>
          </a:p>
        </p:txBody>
      </p:sp>
      <p:pic>
        <p:nvPicPr>
          <p:cNvPr id="34" name="Picture 2" descr="C:\Users\Administrator\Dropbox\NTU\Research\Projects\Bayesian Network\Presentations\Database_1.png">
            <a:extLst>
              <a:ext uri="{FF2B5EF4-FFF2-40B4-BE49-F238E27FC236}">
                <a16:creationId xmlns:a16="http://schemas.microsoft.com/office/drawing/2014/main" id="{B66C6874-F20D-42AE-9165-2463EC3636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071" y="2401520"/>
            <a:ext cx="1242442" cy="124244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61D15D1-3D04-454B-BA5F-B62E1FD249C6}"/>
                  </a:ext>
                </a:extLst>
              </p:cNvPr>
              <p:cNvSpPr txBox="1"/>
              <p:nvPr/>
            </p:nvSpPr>
            <p:spPr>
              <a:xfrm>
                <a:off x="457200" y="3676706"/>
                <a:ext cx="1656184"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sensitive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database </a:t>
                </a:r>
                <a14:m>
                  <m:oMath xmlns:m="http://schemas.openxmlformats.org/officeDocument/2006/math">
                    <m:r>
                      <a:rPr kumimoji="0" lang="en-US"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𝐷</m:t>
                    </m:r>
                  </m:oMath>
                </a14:m>
                <a:endParaRPr kumimoji="0" lang="en-US" sz="2400" b="0" i="1" u="none" strike="noStrike" kern="1200" cap="none" spc="0" normalizeH="0" baseline="0" noProof="0" dirty="0">
                  <a:ln>
                    <a:noFill/>
                  </a:ln>
                  <a:solidFill>
                    <a:prstClr val="black"/>
                  </a:solidFill>
                  <a:effectLst/>
                  <a:uLnTx/>
                  <a:uFillTx/>
                  <a:latin typeface="Constantia"/>
                  <a:ea typeface="+mn-ea"/>
                  <a:cs typeface="+mn-cs"/>
                </a:endParaRPr>
              </a:p>
            </p:txBody>
          </p:sp>
        </mc:Choice>
        <mc:Fallback xmlns="">
          <p:sp>
            <p:nvSpPr>
              <p:cNvPr id="35" name="TextBox 34">
                <a:extLst>
                  <a:ext uri="{FF2B5EF4-FFF2-40B4-BE49-F238E27FC236}">
                    <a16:creationId xmlns:a16="http://schemas.microsoft.com/office/drawing/2014/main" id="{361D15D1-3D04-454B-BA5F-B62E1FD249C6}"/>
                  </a:ext>
                </a:extLst>
              </p:cNvPr>
              <p:cNvSpPr txBox="1">
                <a:spLocks noRot="1" noChangeAspect="1" noMove="1" noResize="1" noEditPoints="1" noAdjustHandles="1" noChangeArrowheads="1" noChangeShapeType="1" noTextEdit="1"/>
              </p:cNvSpPr>
              <p:nvPr/>
            </p:nvSpPr>
            <p:spPr>
              <a:xfrm>
                <a:off x="457200" y="3676706"/>
                <a:ext cx="1656184" cy="830997"/>
              </a:xfrm>
              <a:prstGeom prst="rect">
                <a:avLst/>
              </a:prstGeom>
              <a:blipFill>
                <a:blip r:embed="rId4"/>
                <a:stretch>
                  <a:fillRect l="-4779" t="-5882" b="-16176"/>
                </a:stretch>
              </a:blipFill>
            </p:spPr>
            <p:txBody>
              <a:bodyPr/>
              <a:lstStyle/>
              <a:p>
                <a:r>
                  <a:rPr lang="zh-CN" altLang="en-US">
                    <a:noFill/>
                  </a:rPr>
                  <a:t> </a:t>
                </a:r>
              </a:p>
            </p:txBody>
          </p:sp>
        </mc:Fallback>
      </mc:AlternateContent>
      <p:grpSp>
        <p:nvGrpSpPr>
          <p:cNvPr id="38" name="组合 20">
            <a:extLst>
              <a:ext uri="{FF2B5EF4-FFF2-40B4-BE49-F238E27FC236}">
                <a16:creationId xmlns:a16="http://schemas.microsoft.com/office/drawing/2014/main" id="{9AB59CE2-0339-4348-AC90-AD4809B772C4}"/>
              </a:ext>
            </a:extLst>
          </p:cNvPr>
          <p:cNvGrpSpPr/>
          <p:nvPr/>
        </p:nvGrpSpPr>
        <p:grpSpPr>
          <a:xfrm>
            <a:off x="7284036" y="3359826"/>
            <a:ext cx="1541312" cy="1476424"/>
            <a:chOff x="6861968" y="4710856"/>
            <a:chExt cx="1541312" cy="1476424"/>
          </a:xfrm>
        </p:grpSpPr>
        <p:sp>
          <p:nvSpPr>
            <p:cNvPr id="39" name="TextBox 38">
              <a:extLst>
                <a:ext uri="{FF2B5EF4-FFF2-40B4-BE49-F238E27FC236}">
                  <a16:creationId xmlns:a16="http://schemas.microsoft.com/office/drawing/2014/main" id="{88E7BA0B-7B00-48B2-9F3D-8456F773D22A}"/>
                </a:ext>
              </a:extLst>
            </p:cNvPr>
            <p:cNvSpPr txBox="1"/>
            <p:nvPr/>
          </p:nvSpPr>
          <p:spPr>
            <a:xfrm>
              <a:off x="6861968" y="5725615"/>
              <a:ext cx="154131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Constantia"/>
                  <a:ea typeface="+mn-ea"/>
                  <a:cs typeface="+mn-cs"/>
                </a:rPr>
                <a:t>attacker</a:t>
              </a:r>
            </a:p>
          </p:txBody>
        </p:sp>
        <p:pic>
          <p:nvPicPr>
            <p:cNvPr id="40" name="Picture 2" descr="http://iconbug.com/data/be/256/4a6b77ae99a98d0d3a0a68a6b5491305.png">
              <a:extLst>
                <a:ext uri="{FF2B5EF4-FFF2-40B4-BE49-F238E27FC236}">
                  <a16:creationId xmlns:a16="http://schemas.microsoft.com/office/drawing/2014/main" id="{DED9C557-9240-48C8-944C-100CD8B20D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13902" y="4710856"/>
              <a:ext cx="948024" cy="948024"/>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329CE551-ACAF-4FB6-871E-85BB2ECA8FBA}"/>
                  </a:ext>
                </a:extLst>
              </p:cNvPr>
              <p:cNvSpPr txBox="1"/>
              <p:nvPr/>
            </p:nvSpPr>
            <p:spPr>
              <a:xfrm>
                <a:off x="4256577" y="3587193"/>
                <a:ext cx="180020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sanitized database </a:t>
                </a:r>
                <a14:m>
                  <m:oMath xmlns:m="http://schemas.openxmlformats.org/officeDocument/2006/math">
                    <m:sSup>
                      <m:sSupPr>
                        <m:ctrlPr>
                          <a:rPr kumimoji="0" lang="en-US"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pPr>
                      <m:e>
                        <m:r>
                          <a:rPr kumimoji="0" lang="en-US" sz="2400" b="0"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𝐷</m:t>
                        </m:r>
                      </m:e>
                      <m:sup>
                        <m:r>
                          <a:rPr kumimoji="0" lang="en-US" sz="2400" b="0"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sup>
                    </m:sSup>
                  </m:oMath>
                </a14:m>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p:txBody>
          </p:sp>
        </mc:Choice>
        <mc:Fallback xmlns="">
          <p:sp>
            <p:nvSpPr>
              <p:cNvPr id="43" name="TextBox 42">
                <a:extLst>
                  <a:ext uri="{FF2B5EF4-FFF2-40B4-BE49-F238E27FC236}">
                    <a16:creationId xmlns:a16="http://schemas.microsoft.com/office/drawing/2014/main" id="{329CE551-ACAF-4FB6-871E-85BB2ECA8FBA}"/>
                  </a:ext>
                </a:extLst>
              </p:cNvPr>
              <p:cNvSpPr txBox="1">
                <a:spLocks noRot="1" noChangeAspect="1" noMove="1" noResize="1" noEditPoints="1" noAdjustHandles="1" noChangeArrowheads="1" noChangeShapeType="1" noTextEdit="1"/>
              </p:cNvSpPr>
              <p:nvPr/>
            </p:nvSpPr>
            <p:spPr>
              <a:xfrm>
                <a:off x="4256577" y="3587193"/>
                <a:ext cx="1800200" cy="830997"/>
              </a:xfrm>
              <a:prstGeom prst="rect">
                <a:avLst/>
              </a:prstGeom>
              <a:blipFill>
                <a:blip r:embed="rId6"/>
                <a:stretch>
                  <a:fillRect l="-3716" t="-5839" b="-15328"/>
                </a:stretch>
              </a:blipFill>
            </p:spPr>
            <p:txBody>
              <a:bodyPr/>
              <a:lstStyle/>
              <a:p>
                <a:r>
                  <a:rPr lang="zh-CN" altLang="en-US">
                    <a:noFill/>
                  </a:rPr>
                  <a:t> </a:t>
                </a:r>
              </a:p>
            </p:txBody>
          </p:sp>
        </mc:Fallback>
      </mc:AlternateContent>
      <p:pic>
        <p:nvPicPr>
          <p:cNvPr id="44" name="Picture 2" descr="C:\Users\Administrator\Dropbox\NTU\Research\Projects\Bayesian Network\Presentations\Database_1.png">
            <a:extLst>
              <a:ext uri="{FF2B5EF4-FFF2-40B4-BE49-F238E27FC236}">
                <a16:creationId xmlns:a16="http://schemas.microsoft.com/office/drawing/2014/main" id="{09008094-B0B8-4F5A-97A9-7E9EEB4F39DC}"/>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artisticGlass/>
                    </a14:imgEffect>
                  </a14:imgLayer>
                </a14:imgProps>
              </a:ext>
              <a:ext uri="{28A0092B-C50C-407E-A947-70E740481C1C}">
                <a14:useLocalDpi xmlns:a14="http://schemas.microsoft.com/office/drawing/2010/main" val="0"/>
              </a:ext>
            </a:extLst>
          </a:blip>
          <a:srcRect/>
          <a:stretch>
            <a:fillRect/>
          </a:stretch>
        </p:blipFill>
        <p:spPr bwMode="auto">
          <a:xfrm>
            <a:off x="4468616" y="2283538"/>
            <a:ext cx="1242442" cy="1242442"/>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组合 28">
            <a:extLst>
              <a:ext uri="{FF2B5EF4-FFF2-40B4-BE49-F238E27FC236}">
                <a16:creationId xmlns:a16="http://schemas.microsoft.com/office/drawing/2014/main" id="{E1857D26-9D0B-4758-83FA-817B28BBF60F}"/>
              </a:ext>
            </a:extLst>
          </p:cNvPr>
          <p:cNvGrpSpPr/>
          <p:nvPr/>
        </p:nvGrpSpPr>
        <p:grpSpPr>
          <a:xfrm>
            <a:off x="7237205" y="1485612"/>
            <a:ext cx="1656184" cy="1400484"/>
            <a:chOff x="683516" y="1617635"/>
            <a:chExt cx="1656184" cy="1400484"/>
          </a:xfrm>
        </p:grpSpPr>
        <p:pic>
          <p:nvPicPr>
            <p:cNvPr id="46" name="Picture 6" descr="C:\Users\jzhang027\Dropbox\NTU\Research\MSRA Fellowship\interview\company.png">
              <a:extLst>
                <a:ext uri="{FF2B5EF4-FFF2-40B4-BE49-F238E27FC236}">
                  <a16:creationId xmlns:a16="http://schemas.microsoft.com/office/drawing/2014/main" id="{038429FB-4E46-4B5D-8609-B9767268757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43608" y="1617635"/>
              <a:ext cx="900000" cy="900000"/>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D711BA12-26C3-462A-A086-85E304BF2BD2}"/>
                </a:ext>
              </a:extLst>
            </p:cNvPr>
            <p:cNvSpPr txBox="1"/>
            <p:nvPr/>
          </p:nvSpPr>
          <p:spPr>
            <a:xfrm>
              <a:off x="683516" y="2556454"/>
              <a:ext cx="1656184"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company</a:t>
              </a:r>
            </a:p>
          </p:txBody>
        </p:sp>
      </p:grpSp>
      <p:cxnSp>
        <p:nvCxnSpPr>
          <p:cNvPr id="48" name="直接箭头连接符 32">
            <a:extLst>
              <a:ext uri="{FF2B5EF4-FFF2-40B4-BE49-F238E27FC236}">
                <a16:creationId xmlns:a16="http://schemas.microsoft.com/office/drawing/2014/main" id="{A2785420-8DAB-460A-80D0-CAC13E8AC273}"/>
              </a:ext>
            </a:extLst>
          </p:cNvPr>
          <p:cNvCxnSpPr>
            <a:cxnSpLocks/>
          </p:cNvCxnSpPr>
          <p:nvPr/>
        </p:nvCxnSpPr>
        <p:spPr>
          <a:xfrm>
            <a:off x="1971599" y="2769331"/>
            <a:ext cx="2497918" cy="0"/>
          </a:xfrm>
          <a:prstGeom prst="straightConnector1">
            <a:avLst/>
          </a:prstGeom>
          <a:ln w="38100">
            <a:solidFill>
              <a:srgbClr val="0070C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8E6CB77-984F-480D-A93B-B5C54C4D621A}"/>
              </a:ext>
            </a:extLst>
          </p:cNvPr>
          <p:cNvSpPr txBox="1"/>
          <p:nvPr/>
        </p:nvSpPr>
        <p:spPr>
          <a:xfrm>
            <a:off x="2249072" y="1815814"/>
            <a:ext cx="1942972"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similar properties</a:t>
            </a:r>
          </a:p>
        </p:txBody>
      </p:sp>
      <p:cxnSp>
        <p:nvCxnSpPr>
          <p:cNvPr id="50" name="直接箭头连接符 35">
            <a:extLst>
              <a:ext uri="{FF2B5EF4-FFF2-40B4-BE49-F238E27FC236}">
                <a16:creationId xmlns:a16="http://schemas.microsoft.com/office/drawing/2014/main" id="{2DC10DA3-ABE8-45F1-A939-A0FE4A09B352}"/>
              </a:ext>
            </a:extLst>
          </p:cNvPr>
          <p:cNvCxnSpPr>
            <a:cxnSpLocks/>
          </p:cNvCxnSpPr>
          <p:nvPr/>
        </p:nvCxnSpPr>
        <p:spPr>
          <a:xfrm>
            <a:off x="1971599" y="3224534"/>
            <a:ext cx="2489884" cy="0"/>
          </a:xfrm>
          <a:prstGeom prst="straightConnector1">
            <a:avLst/>
          </a:prstGeom>
          <a:ln w="3810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B78D1C5-789A-447D-B779-A4E888B8C44A}"/>
              </a:ext>
            </a:extLst>
          </p:cNvPr>
          <p:cNvSpPr txBox="1"/>
          <p:nvPr/>
        </p:nvSpPr>
        <p:spPr>
          <a:xfrm>
            <a:off x="2100653" y="3372321"/>
            <a:ext cx="2358353"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accurate inference</a:t>
            </a:r>
          </a:p>
        </p:txBody>
      </p:sp>
      <p:pic>
        <p:nvPicPr>
          <p:cNvPr id="52" name="Picture 2" descr="https://cdn1.iconfinder.com/data/icons/musthave/256/Delete.png">
            <a:extLst>
              <a:ext uri="{FF2B5EF4-FFF2-40B4-BE49-F238E27FC236}">
                <a16:creationId xmlns:a16="http://schemas.microsoft.com/office/drawing/2014/main" id="{3B7EC037-70A3-443A-B0DF-C2E9CE0BF8C0}"/>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47487" y="2883560"/>
            <a:ext cx="650539" cy="650539"/>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直接箭头连接符 35">
            <a:extLst>
              <a:ext uri="{FF2B5EF4-FFF2-40B4-BE49-F238E27FC236}">
                <a16:creationId xmlns:a16="http://schemas.microsoft.com/office/drawing/2014/main" id="{794FE63E-7846-40AB-B159-F0BEF4D69A5F}"/>
              </a:ext>
            </a:extLst>
          </p:cNvPr>
          <p:cNvCxnSpPr>
            <a:cxnSpLocks/>
          </p:cNvCxnSpPr>
          <p:nvPr/>
        </p:nvCxnSpPr>
        <p:spPr>
          <a:xfrm flipH="1">
            <a:off x="5771325" y="2244552"/>
            <a:ext cx="1739084" cy="607816"/>
          </a:xfrm>
          <a:prstGeom prst="straightConnector1">
            <a:avLst/>
          </a:prstGeom>
          <a:ln w="38100">
            <a:solidFill>
              <a:srgbClr val="0070C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接箭头连接符 35">
            <a:extLst>
              <a:ext uri="{FF2B5EF4-FFF2-40B4-BE49-F238E27FC236}">
                <a16:creationId xmlns:a16="http://schemas.microsoft.com/office/drawing/2014/main" id="{388765FD-5E1C-4FF0-B64F-BAE54989A940}"/>
              </a:ext>
            </a:extLst>
          </p:cNvPr>
          <p:cNvCxnSpPr>
            <a:cxnSpLocks/>
          </p:cNvCxnSpPr>
          <p:nvPr/>
        </p:nvCxnSpPr>
        <p:spPr>
          <a:xfrm flipH="1" flipV="1">
            <a:off x="5762723" y="3198285"/>
            <a:ext cx="1823970" cy="553773"/>
          </a:xfrm>
          <a:prstGeom prst="straightConnector1">
            <a:avLst/>
          </a:prstGeom>
          <a:ln w="38100">
            <a:solidFill>
              <a:srgbClr val="0070C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接箭头连接符 35">
            <a:extLst>
              <a:ext uri="{FF2B5EF4-FFF2-40B4-BE49-F238E27FC236}">
                <a16:creationId xmlns:a16="http://schemas.microsoft.com/office/drawing/2014/main" id="{E9F58766-0862-4C3E-AF84-74988B3311E9}"/>
              </a:ext>
            </a:extLst>
          </p:cNvPr>
          <p:cNvCxnSpPr>
            <a:cxnSpLocks/>
          </p:cNvCxnSpPr>
          <p:nvPr/>
        </p:nvCxnSpPr>
        <p:spPr>
          <a:xfrm>
            <a:off x="5681972" y="3336559"/>
            <a:ext cx="1799351" cy="544031"/>
          </a:xfrm>
          <a:prstGeom prst="straightConnector1">
            <a:avLst/>
          </a:prstGeom>
          <a:ln w="3810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7647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36"/>
                                        </p:tgtEl>
                                        <p:attrNameLst>
                                          <p:attrName>style.visibility</p:attrName>
                                        </p:attrNameLst>
                                      </p:cBhvr>
                                      <p:to>
                                        <p:strVal val="visible"/>
                                      </p:to>
                                    </p:set>
                                    <p:anim calcmode="lin" valueType="num">
                                      <p:cBhvr>
                                        <p:cTn id="41" dur="500" fill="hold"/>
                                        <p:tgtEl>
                                          <p:spTgt spid="36"/>
                                        </p:tgtEl>
                                        <p:attrNameLst>
                                          <p:attrName>ppt_w</p:attrName>
                                        </p:attrNameLst>
                                      </p:cBhvr>
                                      <p:tavLst>
                                        <p:tav tm="0">
                                          <p:val>
                                            <p:fltVal val="0"/>
                                          </p:val>
                                        </p:tav>
                                        <p:tav tm="100000">
                                          <p:val>
                                            <p:strVal val="#ppt_w"/>
                                          </p:val>
                                        </p:tav>
                                      </p:tavLst>
                                    </p:anim>
                                    <p:anim calcmode="lin" valueType="num">
                                      <p:cBhvr>
                                        <p:cTn id="42" dur="500" fill="hold"/>
                                        <p:tgtEl>
                                          <p:spTgt spid="36"/>
                                        </p:tgtEl>
                                        <p:attrNameLst>
                                          <p:attrName>ppt_h</p:attrName>
                                        </p:attrNameLst>
                                      </p:cBhvr>
                                      <p:tavLst>
                                        <p:tav tm="0">
                                          <p:val>
                                            <p:fltVal val="0"/>
                                          </p:val>
                                        </p:tav>
                                        <p:tav tm="100000">
                                          <p:val>
                                            <p:strVal val="#ppt_h"/>
                                          </p:val>
                                        </p:tav>
                                      </p:tavLst>
                                    </p:anim>
                                    <p:animEffect transition="in" filter="fade">
                                      <p:cBhvr>
                                        <p:cTn id="4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3" grpId="0"/>
      <p:bldP spid="49" grpId="0"/>
      <p:bldP spid="5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Genome Privacy: Attack Procedure</a:t>
            </a:r>
          </a:p>
        </p:txBody>
      </p:sp>
      <p:grpSp>
        <p:nvGrpSpPr>
          <p:cNvPr id="17" name="Group 16">
            <a:extLst>
              <a:ext uri="{FF2B5EF4-FFF2-40B4-BE49-F238E27FC236}">
                <a16:creationId xmlns:a16="http://schemas.microsoft.com/office/drawing/2014/main" id="{3A937037-350E-4F24-BB55-B1BE9BC130E9}"/>
              </a:ext>
            </a:extLst>
          </p:cNvPr>
          <p:cNvGrpSpPr/>
          <p:nvPr/>
        </p:nvGrpSpPr>
        <p:grpSpPr>
          <a:xfrm>
            <a:off x="552908" y="1438680"/>
            <a:ext cx="3296211" cy="2359521"/>
            <a:chOff x="552908" y="1616480"/>
            <a:chExt cx="3296211" cy="2359521"/>
          </a:xfrm>
        </p:grpSpPr>
        <p:pic>
          <p:nvPicPr>
            <p:cNvPr id="6" name="Picture 5" descr="A picture containing text&#10;&#10;Description generated with high confidence">
              <a:extLst>
                <a:ext uri="{FF2B5EF4-FFF2-40B4-BE49-F238E27FC236}">
                  <a16:creationId xmlns:a16="http://schemas.microsoft.com/office/drawing/2014/main" id="{6F909E1A-45BE-4E01-A3D4-5140CF21428F}"/>
                </a:ext>
              </a:extLst>
            </p:cNvPr>
            <p:cNvPicPr>
              <a:picLocks noChangeAspect="1"/>
            </p:cNvPicPr>
            <p:nvPr/>
          </p:nvPicPr>
          <p:blipFill>
            <a:blip r:embed="rId3"/>
            <a:stretch>
              <a:fillRect/>
            </a:stretch>
          </p:blipFill>
          <p:spPr>
            <a:xfrm>
              <a:off x="552908" y="1616480"/>
              <a:ext cx="3296211" cy="1893736"/>
            </a:xfrm>
            <a:prstGeom prst="rect">
              <a:avLst/>
            </a:prstGeom>
          </p:spPr>
        </p:pic>
        <p:sp>
          <p:nvSpPr>
            <p:cNvPr id="9" name="TextBox 8">
              <a:extLst>
                <a:ext uri="{FF2B5EF4-FFF2-40B4-BE49-F238E27FC236}">
                  <a16:creationId xmlns:a16="http://schemas.microsoft.com/office/drawing/2014/main" id="{71B3EA63-CC84-4999-B31F-A7339402A044}"/>
                </a:ext>
              </a:extLst>
            </p:cNvPr>
            <p:cNvSpPr txBox="1"/>
            <p:nvPr/>
          </p:nvSpPr>
          <p:spPr>
            <a:xfrm>
              <a:off x="1157555" y="3606669"/>
              <a:ext cx="255684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onstantia" panose="02030602050306030303" pitchFamily="18" charset="0"/>
                  <a:ea typeface="华文楷体" panose="02010600040101010101" pitchFamily="2" charset="-122"/>
                  <a:cs typeface="+mn-cs"/>
                </a:rPr>
                <a:t>family relationships</a:t>
              </a:r>
              <a:endParaRPr kumimoji="0" lang="zh-CN" altLang="en-US" sz="1800" b="0" i="0" u="none" strike="noStrike" kern="1200" cap="none" spc="0" normalizeH="0" baseline="0" noProof="0" dirty="0">
                <a:ln>
                  <a:noFill/>
                </a:ln>
                <a:solidFill>
                  <a:prstClr val="black"/>
                </a:solidFill>
                <a:effectLst/>
                <a:uLnTx/>
                <a:uFillTx/>
                <a:latin typeface="Constantia" panose="02030602050306030303" pitchFamily="18" charset="0"/>
                <a:ea typeface="华文楷体" panose="02010600040101010101" pitchFamily="2" charset="-122"/>
                <a:cs typeface="+mn-cs"/>
              </a:endParaRPr>
            </a:p>
          </p:txBody>
        </p:sp>
      </p:grpSp>
      <p:grpSp>
        <p:nvGrpSpPr>
          <p:cNvPr id="26" name="Group 25">
            <a:extLst>
              <a:ext uri="{FF2B5EF4-FFF2-40B4-BE49-F238E27FC236}">
                <a16:creationId xmlns:a16="http://schemas.microsoft.com/office/drawing/2014/main" id="{5C9916F5-944E-441E-95BB-5365CF8B94EB}"/>
              </a:ext>
            </a:extLst>
          </p:cNvPr>
          <p:cNvGrpSpPr/>
          <p:nvPr/>
        </p:nvGrpSpPr>
        <p:grpSpPr>
          <a:xfrm>
            <a:off x="1083963" y="3869254"/>
            <a:ext cx="2616763" cy="2890094"/>
            <a:chOff x="1007763" y="3920054"/>
            <a:chExt cx="2616763" cy="2890094"/>
          </a:xfrm>
        </p:grpSpPr>
        <p:sp>
          <p:nvSpPr>
            <p:cNvPr id="10" name="TextBox 9">
              <a:extLst>
                <a:ext uri="{FF2B5EF4-FFF2-40B4-BE49-F238E27FC236}">
                  <a16:creationId xmlns:a16="http://schemas.microsoft.com/office/drawing/2014/main" id="{83EA2C80-2881-4D4D-B2BD-E4E5C06BEF92}"/>
                </a:ext>
              </a:extLst>
            </p:cNvPr>
            <p:cNvSpPr txBox="1"/>
            <p:nvPr/>
          </p:nvSpPr>
          <p:spPr>
            <a:xfrm>
              <a:off x="1145824" y="6440816"/>
              <a:ext cx="247870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onstantia" panose="02030602050306030303" pitchFamily="18" charset="0"/>
                  <a:ea typeface="华文楷体" panose="02010600040101010101" pitchFamily="2" charset="-122"/>
                  <a:cs typeface="+mn-cs"/>
                </a:rPr>
                <a:t>publicly available SNPs</a:t>
              </a:r>
              <a:endParaRPr kumimoji="0" lang="zh-CN" altLang="en-US" sz="1800" b="0" i="0" u="none" strike="noStrike" kern="1200" cap="none" spc="0" normalizeH="0" baseline="0" noProof="0" dirty="0">
                <a:ln>
                  <a:noFill/>
                </a:ln>
                <a:solidFill>
                  <a:prstClr val="black"/>
                </a:solidFill>
                <a:effectLst/>
                <a:uLnTx/>
                <a:uFillTx/>
                <a:latin typeface="Constantia" panose="02030602050306030303" pitchFamily="18" charset="0"/>
                <a:ea typeface="华文楷体" panose="02010600040101010101" pitchFamily="2" charset="-122"/>
                <a:cs typeface="+mn-cs"/>
              </a:endParaRPr>
            </a:p>
          </p:txBody>
        </p:sp>
        <p:pic>
          <p:nvPicPr>
            <p:cNvPr id="14" name="Picture 13" descr="A picture containing object&#10;&#10;Description generated with high confidence">
              <a:extLst>
                <a:ext uri="{FF2B5EF4-FFF2-40B4-BE49-F238E27FC236}">
                  <a16:creationId xmlns:a16="http://schemas.microsoft.com/office/drawing/2014/main" id="{61988C7D-35AB-4F26-8C6D-E7159740D437}"/>
                </a:ext>
              </a:extLst>
            </p:cNvPr>
            <p:cNvPicPr>
              <a:picLocks noChangeAspect="1"/>
            </p:cNvPicPr>
            <p:nvPr/>
          </p:nvPicPr>
          <p:blipFill>
            <a:blip r:embed="rId4"/>
            <a:stretch>
              <a:fillRect/>
            </a:stretch>
          </p:blipFill>
          <p:spPr>
            <a:xfrm>
              <a:off x="1007763" y="3920054"/>
              <a:ext cx="2585967" cy="2433265"/>
            </a:xfrm>
            <a:prstGeom prst="rect">
              <a:avLst/>
            </a:prstGeom>
          </p:spPr>
        </p:pic>
      </p:grpSp>
      <p:sp>
        <p:nvSpPr>
          <p:cNvPr id="16" name="TextBox 15">
            <a:extLst>
              <a:ext uri="{FF2B5EF4-FFF2-40B4-BE49-F238E27FC236}">
                <a16:creationId xmlns:a16="http://schemas.microsoft.com/office/drawing/2014/main" id="{9B4AE40A-3252-42FF-91A9-5F8183E12C77}"/>
              </a:ext>
            </a:extLst>
          </p:cNvPr>
          <p:cNvSpPr txBox="1"/>
          <p:nvPr/>
        </p:nvSpPr>
        <p:spPr>
          <a:xfrm>
            <a:off x="4521701" y="5576797"/>
            <a:ext cx="4051551" cy="646331"/>
          </a:xfrm>
          <a:prstGeom prst="rect">
            <a:avLst/>
          </a:prstGeom>
          <a:noFill/>
          <a:ln>
            <a:solidFill>
              <a:srgbClr val="FF0000"/>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onstantia" panose="02030602050306030303" pitchFamily="18" charset="0"/>
                <a:ea typeface="华文楷体" panose="02010600040101010101" pitchFamily="2" charset="-122"/>
                <a:cs typeface="+mn-cs"/>
              </a:rPr>
              <a:t>Single nucleotide polymorphism (SNP): genetic variation among humans</a:t>
            </a:r>
            <a:endParaRPr kumimoji="0" lang="zh-CN" altLang="en-US" sz="1800" b="0" i="0" u="none" strike="noStrike" kern="1200" cap="none" spc="0" normalizeH="0" baseline="0" noProof="0" dirty="0">
              <a:ln>
                <a:noFill/>
              </a:ln>
              <a:solidFill>
                <a:prstClr val="black"/>
              </a:solidFill>
              <a:effectLst/>
              <a:uLnTx/>
              <a:uFillTx/>
              <a:latin typeface="Constantia" panose="02030602050306030303" pitchFamily="18" charset="0"/>
              <a:ea typeface="华文楷体" panose="02010600040101010101" pitchFamily="2" charset="-122"/>
              <a:cs typeface="+mn-cs"/>
            </a:endParaRPr>
          </a:p>
        </p:txBody>
      </p:sp>
      <p:cxnSp>
        <p:nvCxnSpPr>
          <p:cNvPr id="24" name="Straight Arrow Connector 23">
            <a:extLst>
              <a:ext uri="{FF2B5EF4-FFF2-40B4-BE49-F238E27FC236}">
                <a16:creationId xmlns:a16="http://schemas.microsoft.com/office/drawing/2014/main" id="{CB6616F7-9032-4D8B-815B-4DE61CE6ECBB}"/>
              </a:ext>
            </a:extLst>
          </p:cNvPr>
          <p:cNvCxnSpPr>
            <a:cxnSpLocks/>
          </p:cNvCxnSpPr>
          <p:nvPr/>
        </p:nvCxnSpPr>
        <p:spPr>
          <a:xfrm>
            <a:off x="2201013" y="5136686"/>
            <a:ext cx="2320688" cy="6164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7" name="Picture 26">
            <a:extLst>
              <a:ext uri="{FF2B5EF4-FFF2-40B4-BE49-F238E27FC236}">
                <a16:creationId xmlns:a16="http://schemas.microsoft.com/office/drawing/2014/main" id="{5232F316-C556-401A-98F5-92879174096B}"/>
              </a:ext>
            </a:extLst>
          </p:cNvPr>
          <p:cNvPicPr>
            <a:picLocks noChangeAspect="1"/>
          </p:cNvPicPr>
          <p:nvPr/>
        </p:nvPicPr>
        <p:blipFill>
          <a:blip r:embed="rId5"/>
          <a:stretch>
            <a:fillRect/>
          </a:stretch>
        </p:blipFill>
        <p:spPr>
          <a:xfrm>
            <a:off x="2986444" y="2030866"/>
            <a:ext cx="440771" cy="495868"/>
          </a:xfrm>
          <a:prstGeom prst="rect">
            <a:avLst/>
          </a:prstGeom>
        </p:spPr>
      </p:pic>
      <p:pic>
        <p:nvPicPr>
          <p:cNvPr id="28" name="Picture 27">
            <a:extLst>
              <a:ext uri="{FF2B5EF4-FFF2-40B4-BE49-F238E27FC236}">
                <a16:creationId xmlns:a16="http://schemas.microsoft.com/office/drawing/2014/main" id="{5145DA07-6619-4262-9DB5-AC0C051A3812}"/>
              </a:ext>
            </a:extLst>
          </p:cNvPr>
          <p:cNvPicPr>
            <a:picLocks noChangeAspect="1"/>
          </p:cNvPicPr>
          <p:nvPr/>
        </p:nvPicPr>
        <p:blipFill>
          <a:blip r:embed="rId6"/>
          <a:stretch>
            <a:fillRect/>
          </a:stretch>
        </p:blipFill>
        <p:spPr>
          <a:xfrm>
            <a:off x="552908" y="2735760"/>
            <a:ext cx="338450" cy="472255"/>
          </a:xfrm>
          <a:prstGeom prst="rect">
            <a:avLst/>
          </a:prstGeom>
        </p:spPr>
      </p:pic>
      <p:grpSp>
        <p:nvGrpSpPr>
          <p:cNvPr id="33" name="Group 32">
            <a:extLst>
              <a:ext uri="{FF2B5EF4-FFF2-40B4-BE49-F238E27FC236}">
                <a16:creationId xmlns:a16="http://schemas.microsoft.com/office/drawing/2014/main" id="{AEA23F08-B087-4FC2-B716-FF4263E79F99}"/>
              </a:ext>
            </a:extLst>
          </p:cNvPr>
          <p:cNvGrpSpPr/>
          <p:nvPr/>
        </p:nvGrpSpPr>
        <p:grpSpPr>
          <a:xfrm>
            <a:off x="4283585" y="4569063"/>
            <a:ext cx="2527996" cy="2185937"/>
            <a:chOff x="4283585" y="4645263"/>
            <a:chExt cx="2527996" cy="2185937"/>
          </a:xfrm>
        </p:grpSpPr>
        <p:pic>
          <p:nvPicPr>
            <p:cNvPr id="31" name="Picture 30" descr="A close up of a mans face&#10;&#10;Description generated with high confidence">
              <a:extLst>
                <a:ext uri="{FF2B5EF4-FFF2-40B4-BE49-F238E27FC236}">
                  <a16:creationId xmlns:a16="http://schemas.microsoft.com/office/drawing/2014/main" id="{659B4465-0900-4CB6-8E3C-81839BCDC75B}"/>
                </a:ext>
              </a:extLst>
            </p:cNvPr>
            <p:cNvPicPr>
              <a:picLocks noChangeAspect="1"/>
            </p:cNvPicPr>
            <p:nvPr/>
          </p:nvPicPr>
          <p:blipFill>
            <a:blip r:embed="rId7"/>
            <a:stretch>
              <a:fillRect/>
            </a:stretch>
          </p:blipFill>
          <p:spPr>
            <a:xfrm>
              <a:off x="4283585" y="4645263"/>
              <a:ext cx="2438400" cy="1876425"/>
            </a:xfrm>
            <a:prstGeom prst="rect">
              <a:avLst/>
            </a:prstGeom>
          </p:spPr>
        </p:pic>
        <p:sp>
          <p:nvSpPr>
            <p:cNvPr id="32" name="TextBox 31">
              <a:extLst>
                <a:ext uri="{FF2B5EF4-FFF2-40B4-BE49-F238E27FC236}">
                  <a16:creationId xmlns:a16="http://schemas.microsoft.com/office/drawing/2014/main" id="{A1D28918-4CCD-408E-AD1B-753ED5A6A607}"/>
                </a:ext>
              </a:extLst>
            </p:cNvPr>
            <p:cNvSpPr txBox="1"/>
            <p:nvPr/>
          </p:nvSpPr>
          <p:spPr>
            <a:xfrm>
              <a:off x="4332879" y="6461868"/>
              <a:ext cx="247870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onstantia" panose="02030602050306030303" pitchFamily="18" charset="0"/>
                  <a:ea typeface="华文楷体" panose="02010600040101010101" pitchFamily="2" charset="-122"/>
                  <a:cs typeface="+mn-cs"/>
                </a:rPr>
                <a:t>publicly available traits</a:t>
              </a:r>
              <a:endParaRPr kumimoji="0" lang="zh-CN" altLang="en-US" sz="1800" b="0" i="0" u="none" strike="noStrike" kern="1200" cap="none" spc="0" normalizeH="0" baseline="0" noProof="0" dirty="0">
                <a:ln>
                  <a:noFill/>
                </a:ln>
                <a:solidFill>
                  <a:prstClr val="black"/>
                </a:solidFill>
                <a:effectLst/>
                <a:uLnTx/>
                <a:uFillTx/>
                <a:latin typeface="Constantia" panose="02030602050306030303" pitchFamily="18" charset="0"/>
                <a:ea typeface="华文楷体" panose="02010600040101010101" pitchFamily="2" charset="-122"/>
                <a:cs typeface="+mn-cs"/>
              </a:endParaRPr>
            </a:p>
          </p:txBody>
        </p:sp>
      </p:grpSp>
      <p:grpSp>
        <p:nvGrpSpPr>
          <p:cNvPr id="22" name="Group 21">
            <a:extLst>
              <a:ext uri="{FF2B5EF4-FFF2-40B4-BE49-F238E27FC236}">
                <a16:creationId xmlns:a16="http://schemas.microsoft.com/office/drawing/2014/main" id="{A251A891-0B5B-47F3-81C0-69765DCDAF17}"/>
              </a:ext>
            </a:extLst>
          </p:cNvPr>
          <p:cNvGrpSpPr/>
          <p:nvPr/>
        </p:nvGrpSpPr>
        <p:grpSpPr>
          <a:xfrm>
            <a:off x="4090653" y="1471152"/>
            <a:ext cx="4913645" cy="3269361"/>
            <a:chOff x="4179555" y="3453290"/>
            <a:chExt cx="4913645" cy="3269361"/>
          </a:xfrm>
        </p:grpSpPr>
        <p:sp>
          <p:nvSpPr>
            <p:cNvPr id="12" name="TextBox 11">
              <a:extLst>
                <a:ext uri="{FF2B5EF4-FFF2-40B4-BE49-F238E27FC236}">
                  <a16:creationId xmlns:a16="http://schemas.microsoft.com/office/drawing/2014/main" id="{F6D94A5A-7BD6-44FA-BA17-1BF84B1F1FCA}"/>
                </a:ext>
              </a:extLst>
            </p:cNvPr>
            <p:cNvSpPr txBox="1"/>
            <p:nvPr/>
          </p:nvSpPr>
          <p:spPr>
            <a:xfrm>
              <a:off x="5591687" y="6353319"/>
              <a:ext cx="261759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onstantia" panose="02030602050306030303" pitchFamily="18" charset="0"/>
                  <a:ea typeface="华文楷体" panose="02010600040101010101" pitchFamily="2" charset="-122"/>
                  <a:cs typeface="+mn-cs"/>
                </a:rPr>
                <a:t>SNP/trait association</a:t>
              </a:r>
              <a:endParaRPr kumimoji="0" lang="zh-CN" altLang="en-US" sz="1800" b="0" i="0" u="none" strike="noStrike" kern="1200" cap="none" spc="0" normalizeH="0" baseline="0" noProof="0" dirty="0">
                <a:ln>
                  <a:noFill/>
                </a:ln>
                <a:solidFill>
                  <a:prstClr val="black"/>
                </a:solidFill>
                <a:effectLst/>
                <a:uLnTx/>
                <a:uFillTx/>
                <a:latin typeface="Constantia" panose="02030602050306030303" pitchFamily="18" charset="0"/>
                <a:ea typeface="华文楷体" panose="02010600040101010101" pitchFamily="2" charset="-122"/>
                <a:cs typeface="+mn-cs"/>
              </a:endParaRPr>
            </a:p>
          </p:txBody>
        </p:sp>
        <p:pic>
          <p:nvPicPr>
            <p:cNvPr id="19" name="Picture 18" descr="A screenshot of a cell phone&#10;&#10;Description generated with very high confidence">
              <a:extLst>
                <a:ext uri="{FF2B5EF4-FFF2-40B4-BE49-F238E27FC236}">
                  <a16:creationId xmlns:a16="http://schemas.microsoft.com/office/drawing/2014/main" id="{E2264DEC-F43F-4CF6-A8F4-774B3C0BF2E3}"/>
                </a:ext>
              </a:extLst>
            </p:cNvPr>
            <p:cNvPicPr>
              <a:picLocks noChangeAspect="1"/>
            </p:cNvPicPr>
            <p:nvPr/>
          </p:nvPicPr>
          <p:blipFill rotWithShape="1">
            <a:blip r:embed="rId8"/>
            <a:srcRect l="3714" t="6554" r="5238" b="10731"/>
            <a:stretch/>
          </p:blipFill>
          <p:spPr>
            <a:xfrm>
              <a:off x="4179555" y="3453290"/>
              <a:ext cx="4913645" cy="2793152"/>
            </a:xfrm>
            <a:prstGeom prst="rect">
              <a:avLst/>
            </a:prstGeom>
          </p:spPr>
        </p:pic>
      </p:grpSp>
      <p:pic>
        <p:nvPicPr>
          <p:cNvPr id="34" name="Picture 2">
            <a:extLst>
              <a:ext uri="{FF2B5EF4-FFF2-40B4-BE49-F238E27FC236}">
                <a16:creationId xmlns:a16="http://schemas.microsoft.com/office/drawing/2014/main" id="{396B9D7F-A6F7-4E2B-8F9A-28252FB0D535}"/>
              </a:ext>
            </a:extLst>
          </p:cNvPr>
          <p:cNvPicPr>
            <a:picLocks noChangeAspect="1" noChangeArrowheads="1"/>
          </p:cNvPicPr>
          <p:nvPr/>
        </p:nvPicPr>
        <p:blipFill>
          <a:blip r:embed="rId9" cstate="print"/>
          <a:srcRect/>
          <a:stretch>
            <a:fillRect/>
          </a:stretch>
        </p:blipFill>
        <p:spPr bwMode="auto">
          <a:xfrm>
            <a:off x="221515" y="1137462"/>
            <a:ext cx="8782783" cy="5589139"/>
          </a:xfrm>
          <a:prstGeom prst="rect">
            <a:avLst/>
          </a:prstGeom>
          <a:noFill/>
          <a:ln w="9525">
            <a:noFill/>
            <a:miter lim="800000"/>
            <a:headEnd/>
            <a:tailEnd/>
          </a:ln>
        </p:spPr>
      </p:pic>
    </p:spTree>
    <p:extLst>
      <p:ext uri="{BB962C8B-B14F-4D97-AF65-F5344CB8AC3E}">
        <p14:creationId xmlns:p14="http://schemas.microsoft.com/office/powerpoint/2010/main" val="1551774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55556E-7 -1.48148E-6 L 0.00139 0.21551 " pathEditMode="relative" rAng="0" ptsTypes="AA">
                                      <p:cBhvr>
                                        <p:cTn id="6" dur="2000" fill="hold"/>
                                        <p:tgtEl>
                                          <p:spTgt spid="28"/>
                                        </p:tgtEl>
                                        <p:attrNameLst>
                                          <p:attrName>ppt_x</p:attrName>
                                          <p:attrName>ppt_y</p:attrName>
                                        </p:attrNameLst>
                                      </p:cBhvr>
                                      <p:rCtr x="139" y="10856"/>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4.44444E-6 4.07407E-6 L -0.26527 0.52338 " pathEditMode="relative" rAng="0" ptsTypes="AA">
                                      <p:cBhvr>
                                        <p:cTn id="10" dur="2000" fill="hold"/>
                                        <p:tgtEl>
                                          <p:spTgt spid="27"/>
                                        </p:tgtEl>
                                        <p:attrNameLst>
                                          <p:attrName>ppt_x</p:attrName>
                                          <p:attrName>ppt_y</p:attrName>
                                        </p:attrNameLst>
                                      </p:cBhvr>
                                      <p:rCtr x="-13264" y="26157"/>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barn(inVertical)">
                                      <p:cBhvr>
                                        <p:cTn id="19" dur="500"/>
                                        <p:tgtEl>
                                          <p:spTgt spid="24"/>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arn(inVertical)">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34"/>
                                        </p:tgtEl>
                                        <p:attrNameLst>
                                          <p:attrName>style.visibility</p:attrName>
                                        </p:attrNameLst>
                                      </p:cBhvr>
                                      <p:to>
                                        <p:strVal val="visible"/>
                                      </p:to>
                                    </p:set>
                                    <p:anim calcmode="lin" valueType="num">
                                      <p:cBhvr>
                                        <p:cTn id="38" dur="500" fill="hold"/>
                                        <p:tgtEl>
                                          <p:spTgt spid="34"/>
                                        </p:tgtEl>
                                        <p:attrNameLst>
                                          <p:attrName>ppt_w</p:attrName>
                                        </p:attrNameLst>
                                      </p:cBhvr>
                                      <p:tavLst>
                                        <p:tav tm="0">
                                          <p:val>
                                            <p:fltVal val="0"/>
                                          </p:val>
                                        </p:tav>
                                        <p:tav tm="100000">
                                          <p:val>
                                            <p:strVal val="#ppt_w"/>
                                          </p:val>
                                        </p:tav>
                                      </p:tavLst>
                                    </p:anim>
                                    <p:anim calcmode="lin" valueType="num">
                                      <p:cBhvr>
                                        <p:cTn id="39" dur="500" fill="hold"/>
                                        <p:tgtEl>
                                          <p:spTgt spid="34"/>
                                        </p:tgtEl>
                                        <p:attrNameLst>
                                          <p:attrName>ppt_h</p:attrName>
                                        </p:attrNameLst>
                                      </p:cBhvr>
                                      <p:tavLst>
                                        <p:tav tm="0">
                                          <p:val>
                                            <p:fltVal val="0"/>
                                          </p:val>
                                        </p:tav>
                                        <p:tav tm="100000">
                                          <p:val>
                                            <p:strVal val="#ppt_h"/>
                                          </p:val>
                                        </p:tav>
                                      </p:tavLst>
                                    </p:anim>
                                    <p:animEffect transition="in" filter="fade">
                                      <p:cBhvr>
                                        <p:cTn id="4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Tug of War</a:t>
            </a:r>
          </a:p>
        </p:txBody>
      </p:sp>
      <p:sp>
        <p:nvSpPr>
          <p:cNvPr id="3" name="Content Placeholder 2"/>
          <p:cNvSpPr>
            <a:spLocks noGrp="1"/>
          </p:cNvSpPr>
          <p:nvPr>
            <p:ph idx="1"/>
          </p:nvPr>
        </p:nvSpPr>
        <p:spPr>
          <a:xfrm>
            <a:off x="457200" y="1600200"/>
            <a:ext cx="8340625" cy="4525963"/>
          </a:xfrm>
        </p:spPr>
        <p:txBody>
          <a:bodyPr>
            <a:noAutofit/>
          </a:bodyPr>
          <a:lstStyle/>
          <a:p>
            <a:pPr marL="0" indent="0">
              <a:buNone/>
            </a:pPr>
            <a:r>
              <a:rPr lang="en-US" sz="2800" dirty="0">
                <a:solidFill>
                  <a:srgbClr val="3366FF"/>
                </a:solidFill>
                <a:latin typeface="Constantia"/>
                <a:cs typeface="Constantia"/>
              </a:rPr>
              <a:t>Privacy-Utility tradeoff</a:t>
            </a:r>
          </a:p>
          <a:p>
            <a:endParaRPr lang="en-US" sz="2800" dirty="0">
              <a:latin typeface="Constantia"/>
              <a:cs typeface="Constantia"/>
            </a:endParaRPr>
          </a:p>
          <a:p>
            <a:pPr marL="0" indent="0">
              <a:buNone/>
            </a:pPr>
            <a:endParaRPr lang="en-US" sz="2800" dirty="0">
              <a:latin typeface="Constantia"/>
              <a:cs typeface="Constantia"/>
            </a:endParaRPr>
          </a:p>
          <a:p>
            <a:pPr marL="0" indent="0">
              <a:buNone/>
            </a:pPr>
            <a:endParaRPr lang="en-US" sz="2800" dirty="0">
              <a:latin typeface="Constantia"/>
              <a:cs typeface="Constantia"/>
            </a:endParaRPr>
          </a:p>
        </p:txBody>
      </p:sp>
      <p:sp>
        <p:nvSpPr>
          <p:cNvPr id="5" name="TextBox 4">
            <a:extLst>
              <a:ext uri="{FF2B5EF4-FFF2-40B4-BE49-F238E27FC236}">
                <a16:creationId xmlns:a16="http://schemas.microsoft.com/office/drawing/2014/main" id="{B6FADBAD-2749-42E3-9BB1-540EEB6AF8FB}"/>
              </a:ext>
            </a:extLst>
          </p:cNvPr>
          <p:cNvSpPr txBox="1"/>
          <p:nvPr/>
        </p:nvSpPr>
        <p:spPr>
          <a:xfrm>
            <a:off x="1113024" y="2368757"/>
            <a:ext cx="3222171"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altLang="zh-CN" sz="2400" b="0" i="0" u="none" strike="noStrike" kern="1200" cap="none" spc="0" normalizeH="0" baseline="0" noProof="0" dirty="0">
                <a:ln>
                  <a:noFill/>
                </a:ln>
                <a:solidFill>
                  <a:srgbClr val="FF0000"/>
                </a:solidFill>
                <a:effectLst/>
                <a:uLnTx/>
                <a:uFillTx/>
                <a:latin typeface="Constantia"/>
                <a:ea typeface="华文楷体" panose="02010600040101010101" pitchFamily="2" charset="-122"/>
                <a:cs typeface="+mn-cs"/>
              </a:rPr>
              <a:t>Preserving the privacy </a:t>
            </a:r>
            <a:r>
              <a:rPr kumimoji="0" lang="en-US" altLang="zh-CN" sz="2400" b="0" i="0" u="none" strike="noStrike" kern="1200" cap="none" spc="0" normalizeH="0" baseline="0" noProof="0" dirty="0">
                <a:ln>
                  <a:noFill/>
                </a:ln>
                <a:solidFill>
                  <a:prstClr val="black"/>
                </a:solidFill>
                <a:effectLst/>
                <a:uLnTx/>
                <a:uFillTx/>
                <a:latin typeface="Constantia"/>
                <a:ea typeface="华文楷体" panose="02010600040101010101" pitchFamily="2" charset="-122"/>
                <a:cs typeface="+mn-cs"/>
              </a:rPr>
              <a:t>of individuals whose data is includes</a:t>
            </a:r>
            <a:endParaRPr kumimoji="0" lang="zh-CN" altLang="en-US" sz="2400" b="0" i="0" u="none" strike="noStrike" kern="1200" cap="none" spc="0" normalizeH="0" baseline="0" noProof="0" dirty="0">
              <a:ln>
                <a:noFill/>
              </a:ln>
              <a:solidFill>
                <a:prstClr val="black"/>
              </a:solidFill>
              <a:effectLst/>
              <a:uLnTx/>
              <a:uFillTx/>
              <a:latin typeface="Constantia"/>
              <a:ea typeface="华文楷体" panose="02010600040101010101" pitchFamily="2" charset="-122"/>
              <a:cs typeface="+mn-cs"/>
            </a:endParaRPr>
          </a:p>
        </p:txBody>
      </p:sp>
      <p:sp>
        <p:nvSpPr>
          <p:cNvPr id="14" name="TextBox 13">
            <a:extLst>
              <a:ext uri="{FF2B5EF4-FFF2-40B4-BE49-F238E27FC236}">
                <a16:creationId xmlns:a16="http://schemas.microsoft.com/office/drawing/2014/main" id="{A333BCE1-6300-4D52-84B0-4977D05F16D8}"/>
              </a:ext>
            </a:extLst>
          </p:cNvPr>
          <p:cNvSpPr txBox="1"/>
          <p:nvPr/>
        </p:nvSpPr>
        <p:spPr>
          <a:xfrm>
            <a:off x="4991019" y="2401314"/>
            <a:ext cx="3222171"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altLang="zh-CN" sz="2400" b="0" i="0" u="none" strike="noStrike" kern="1200" cap="none" spc="0" normalizeH="0" baseline="0" noProof="0" dirty="0">
                <a:ln>
                  <a:noFill/>
                </a:ln>
                <a:solidFill>
                  <a:srgbClr val="FF0000"/>
                </a:solidFill>
                <a:effectLst/>
                <a:uLnTx/>
                <a:uFillTx/>
                <a:latin typeface="Constantia"/>
                <a:ea typeface="华文楷体" panose="02010600040101010101" pitchFamily="2" charset="-122"/>
                <a:cs typeface="+mn-cs"/>
              </a:rPr>
              <a:t>Usefulness (utility) </a:t>
            </a:r>
            <a:r>
              <a:rPr kumimoji="0" lang="en-US" altLang="zh-CN" sz="2400" b="0" i="0" u="none" strike="noStrike" kern="1200" cap="none" spc="0" normalizeH="0" baseline="0" noProof="0" dirty="0">
                <a:ln>
                  <a:noFill/>
                </a:ln>
                <a:solidFill>
                  <a:prstClr val="black"/>
                </a:solidFill>
                <a:effectLst/>
                <a:uLnTx/>
                <a:uFillTx/>
                <a:latin typeface="Constantia"/>
                <a:ea typeface="华文楷体" panose="02010600040101010101" pitchFamily="2" charset="-122"/>
                <a:cs typeface="+mn-cs"/>
              </a:rPr>
              <a:t>of the published data</a:t>
            </a:r>
            <a:endParaRPr kumimoji="0" lang="zh-CN" altLang="en-US" sz="2400" b="0" i="0" u="none" strike="noStrike" kern="1200" cap="none" spc="0" normalizeH="0" baseline="0" noProof="0" dirty="0">
              <a:ln>
                <a:noFill/>
              </a:ln>
              <a:solidFill>
                <a:prstClr val="black"/>
              </a:solidFill>
              <a:effectLst/>
              <a:uLnTx/>
              <a:uFillTx/>
              <a:latin typeface="Constantia"/>
              <a:ea typeface="华文楷体" panose="02010600040101010101" pitchFamily="2" charset="-122"/>
              <a:cs typeface="+mn-cs"/>
            </a:endParaRPr>
          </a:p>
        </p:txBody>
      </p:sp>
      <p:grpSp>
        <p:nvGrpSpPr>
          <p:cNvPr id="11" name="Group 10">
            <a:extLst>
              <a:ext uri="{FF2B5EF4-FFF2-40B4-BE49-F238E27FC236}">
                <a16:creationId xmlns:a16="http://schemas.microsoft.com/office/drawing/2014/main" id="{37E1DDE4-F685-4E4E-98E7-847439A05EE5}"/>
              </a:ext>
            </a:extLst>
          </p:cNvPr>
          <p:cNvGrpSpPr/>
          <p:nvPr/>
        </p:nvGrpSpPr>
        <p:grpSpPr>
          <a:xfrm>
            <a:off x="1824247" y="3569086"/>
            <a:ext cx="5974218" cy="3273146"/>
            <a:chOff x="1824247" y="3569086"/>
            <a:chExt cx="5974218" cy="3273146"/>
          </a:xfrm>
        </p:grpSpPr>
        <p:pic>
          <p:nvPicPr>
            <p:cNvPr id="15" name="Picture 14" descr="A picture containing person, sky, man, sport&#10;&#10;Description generated with high confidence">
              <a:extLst>
                <a:ext uri="{FF2B5EF4-FFF2-40B4-BE49-F238E27FC236}">
                  <a16:creationId xmlns:a16="http://schemas.microsoft.com/office/drawing/2014/main" id="{B942E407-D31F-499C-9A03-57D7DFE61BCE}"/>
                </a:ext>
              </a:extLst>
            </p:cNvPr>
            <p:cNvPicPr>
              <a:picLocks noChangeAspect="1"/>
            </p:cNvPicPr>
            <p:nvPr/>
          </p:nvPicPr>
          <p:blipFill rotWithShape="1">
            <a:blip r:embed="rId3"/>
            <a:srcRect t="15115"/>
            <a:stretch/>
          </p:blipFill>
          <p:spPr>
            <a:xfrm>
              <a:off x="1824247" y="3569086"/>
              <a:ext cx="5887392" cy="3072484"/>
            </a:xfrm>
            <a:prstGeom prst="rect">
              <a:avLst/>
            </a:prstGeom>
          </p:spPr>
        </p:pic>
        <p:sp>
          <p:nvSpPr>
            <p:cNvPr id="16" name="Rectangle 15">
              <a:extLst>
                <a:ext uri="{FF2B5EF4-FFF2-40B4-BE49-F238E27FC236}">
                  <a16:creationId xmlns:a16="http://schemas.microsoft.com/office/drawing/2014/main" id="{101D11C9-2D74-4FFA-9B14-3BACC311CA20}"/>
                </a:ext>
              </a:extLst>
            </p:cNvPr>
            <p:cNvSpPr/>
            <p:nvPr/>
          </p:nvSpPr>
          <p:spPr>
            <a:xfrm>
              <a:off x="1895354" y="6580622"/>
              <a:ext cx="5903111" cy="26161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prstClr val="black"/>
                  </a:solidFill>
                  <a:effectLst/>
                  <a:uLnTx/>
                  <a:uFillTx/>
                  <a:latin typeface="Franklin Gothic Book"/>
                  <a:ea typeface="华文楷体" panose="02010600040101010101" pitchFamily="2" charset="-122"/>
                  <a:cs typeface="+mn-cs"/>
                </a:rPr>
                <a:t>https://</a:t>
              </a:r>
              <a:r>
                <a:rPr kumimoji="0" lang="en-US" altLang="zh-CN" sz="1050" b="0" i="0" u="none" strike="noStrike" kern="1200" cap="none" spc="0" normalizeH="0" baseline="0" noProof="0" dirty="0" err="1">
                  <a:ln>
                    <a:noFill/>
                  </a:ln>
                  <a:solidFill>
                    <a:prstClr val="black"/>
                  </a:solidFill>
                  <a:effectLst/>
                  <a:uLnTx/>
                  <a:uFillTx/>
                  <a:latin typeface="Franklin Gothic Book"/>
                  <a:ea typeface="华文楷体" panose="02010600040101010101" pitchFamily="2" charset="-122"/>
                  <a:cs typeface="+mn-cs"/>
                </a:rPr>
                <a:t>www.reddit.com</a:t>
              </a:r>
              <a:r>
                <a:rPr kumimoji="0" lang="en-US" altLang="zh-CN" sz="1050" b="0" i="0" u="none" strike="noStrike" kern="1200" cap="none" spc="0" normalizeH="0" baseline="0" noProof="0" dirty="0">
                  <a:ln>
                    <a:noFill/>
                  </a:ln>
                  <a:solidFill>
                    <a:prstClr val="black"/>
                  </a:solidFill>
                  <a:effectLst/>
                  <a:uLnTx/>
                  <a:uFillTx/>
                  <a:latin typeface="Franklin Gothic Book"/>
                  <a:ea typeface="华文楷体" panose="02010600040101010101" pitchFamily="2" charset="-122"/>
                  <a:cs typeface="+mn-cs"/>
                </a:rPr>
                <a:t>/r/</a:t>
              </a:r>
              <a:r>
                <a:rPr kumimoji="0" lang="en-US" altLang="zh-CN" sz="1050" b="0" i="0" u="none" strike="noStrike" kern="1200" cap="none" spc="0" normalizeH="0" baseline="0" noProof="0" dirty="0" err="1">
                  <a:ln>
                    <a:noFill/>
                  </a:ln>
                  <a:solidFill>
                    <a:prstClr val="black"/>
                  </a:solidFill>
                  <a:effectLst/>
                  <a:uLnTx/>
                  <a:uFillTx/>
                  <a:latin typeface="Franklin Gothic Book"/>
                  <a:ea typeface="华文楷体" panose="02010600040101010101" pitchFamily="2" charset="-122"/>
                  <a:cs typeface="+mn-cs"/>
                </a:rPr>
                <a:t>photoshopbattles</a:t>
              </a:r>
              <a:r>
                <a:rPr kumimoji="0" lang="en-US" altLang="zh-CN" sz="1050" b="0" i="0" u="none" strike="noStrike" kern="1200" cap="none" spc="0" normalizeH="0" baseline="0" noProof="0" dirty="0">
                  <a:ln>
                    <a:noFill/>
                  </a:ln>
                  <a:solidFill>
                    <a:prstClr val="black"/>
                  </a:solidFill>
                  <a:effectLst/>
                  <a:uLnTx/>
                  <a:uFillTx/>
                  <a:latin typeface="Franklin Gothic Book"/>
                  <a:ea typeface="华文楷体" panose="02010600040101010101" pitchFamily="2" charset="-122"/>
                  <a:cs typeface="+mn-cs"/>
                </a:rPr>
                <a:t>/comments/</a:t>
              </a:r>
              <a:r>
                <a:rPr kumimoji="0" lang="en-US" altLang="zh-CN" sz="1050" b="0" i="0" u="none" strike="noStrike" kern="1200" cap="none" spc="0" normalizeH="0" baseline="0" noProof="0" dirty="0" err="1">
                  <a:ln>
                    <a:noFill/>
                  </a:ln>
                  <a:solidFill>
                    <a:prstClr val="black"/>
                  </a:solidFill>
                  <a:effectLst/>
                  <a:uLnTx/>
                  <a:uFillTx/>
                  <a:latin typeface="Franklin Gothic Book"/>
                  <a:ea typeface="华文楷体" panose="02010600040101010101" pitchFamily="2" charset="-122"/>
                  <a:cs typeface="+mn-cs"/>
                </a:rPr>
                <a:t>3qexjl</a:t>
              </a:r>
              <a:r>
                <a:rPr kumimoji="0" lang="en-US" altLang="zh-CN" sz="1050" b="0" i="0" u="none" strike="noStrike" kern="1200" cap="none" spc="0" normalizeH="0" baseline="0" noProof="0" dirty="0">
                  <a:ln>
                    <a:noFill/>
                  </a:ln>
                  <a:solidFill>
                    <a:prstClr val="black"/>
                  </a:solidFill>
                  <a:effectLst/>
                  <a:uLnTx/>
                  <a:uFillTx/>
                  <a:latin typeface="Franklin Gothic Book"/>
                  <a:ea typeface="华文楷体" panose="02010600040101010101" pitchFamily="2" charset="-122"/>
                  <a:cs typeface="+mn-cs"/>
                </a:rPr>
                <a:t>/</a:t>
              </a:r>
              <a:r>
                <a:rPr kumimoji="0" lang="en-US" altLang="zh-CN" sz="1050" b="0" i="0" u="none" strike="noStrike" kern="1200" cap="none" spc="0" normalizeH="0" baseline="0" noProof="0" dirty="0" err="1">
                  <a:ln>
                    <a:noFill/>
                  </a:ln>
                  <a:solidFill>
                    <a:prstClr val="black"/>
                  </a:solidFill>
                  <a:effectLst/>
                  <a:uLnTx/>
                  <a:uFillTx/>
                  <a:latin typeface="Franklin Gothic Book"/>
                  <a:ea typeface="华文楷体" panose="02010600040101010101" pitchFamily="2" charset="-122"/>
                  <a:cs typeface="+mn-cs"/>
                </a:rPr>
                <a:t>psbattle_boris_johnson_tug_of_war</a:t>
              </a:r>
              <a:r>
                <a:rPr kumimoji="0" lang="en-US" altLang="zh-CN" sz="1050" b="0" i="0" u="none" strike="noStrike" kern="1200" cap="none" spc="0" normalizeH="0" baseline="0" noProof="0" dirty="0">
                  <a:ln>
                    <a:noFill/>
                  </a:ln>
                  <a:solidFill>
                    <a:prstClr val="black"/>
                  </a:solidFill>
                  <a:effectLst/>
                  <a:uLnTx/>
                  <a:uFillTx/>
                  <a:latin typeface="Franklin Gothic Book"/>
                  <a:ea typeface="华文楷体" panose="02010600040101010101" pitchFamily="2" charset="-122"/>
                  <a:cs typeface="+mn-cs"/>
                </a:rPr>
                <a:t>/</a:t>
              </a:r>
              <a:endParaRPr kumimoji="0" lang="zh-CN" altLang="en-US" sz="1050" b="0" i="0" u="none" strike="noStrike" kern="1200" cap="none" spc="0" normalizeH="0" baseline="0" noProof="0" dirty="0">
                <a:ln>
                  <a:noFill/>
                </a:ln>
                <a:solidFill>
                  <a:prstClr val="black"/>
                </a:solidFill>
                <a:effectLst/>
                <a:uLnTx/>
                <a:uFillTx/>
                <a:latin typeface="Franklin Gothic Book"/>
                <a:ea typeface="华文楷体" panose="02010600040101010101" pitchFamily="2" charset="-122"/>
                <a:cs typeface="+mn-cs"/>
              </a:endParaRPr>
            </a:p>
          </p:txBody>
        </p:sp>
      </p:grpSp>
    </p:spTree>
    <p:extLst>
      <p:ext uri="{BB962C8B-B14F-4D97-AF65-F5344CB8AC3E}">
        <p14:creationId xmlns:p14="http://schemas.microsoft.com/office/powerpoint/2010/main" val="368909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dissolv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fltVal val="0"/>
                                          </p:val>
                                        </p:tav>
                                        <p:tav tm="100000">
                                          <p:val>
                                            <p:strVal val="#ppt_w"/>
                                          </p:val>
                                        </p:tav>
                                      </p:tavLst>
                                    </p:anim>
                                    <p:anim calcmode="lin" valueType="num">
                                      <p:cBhvr>
                                        <p:cTn id="17" dur="500" fill="hold"/>
                                        <p:tgtEl>
                                          <p:spTgt spid="5"/>
                                        </p:tgtEl>
                                        <p:attrNameLst>
                                          <p:attrName>ppt_h</p:attrName>
                                        </p:attrNameLst>
                                      </p:cBhvr>
                                      <p:tavLst>
                                        <p:tav tm="0">
                                          <p:val>
                                            <p:fltVal val="0"/>
                                          </p:val>
                                        </p:tav>
                                        <p:tav tm="100000">
                                          <p:val>
                                            <p:strVal val="#ppt_h"/>
                                          </p:val>
                                        </p:tav>
                                      </p:tavLst>
                                    </p:anim>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ppt_w</p:attrName>
                                        </p:attrNameLst>
                                      </p:cBhvr>
                                      <p:tavLst>
                                        <p:tav tm="0">
                                          <p:val>
                                            <p:fltVal val="0"/>
                                          </p:val>
                                        </p:tav>
                                        <p:tav tm="100000">
                                          <p:val>
                                            <p:strVal val="#ppt_w"/>
                                          </p:val>
                                        </p:tav>
                                      </p:tavLst>
                                    </p:anim>
                                    <p:anim calcmode="lin" valueType="num">
                                      <p:cBhvr>
                                        <p:cTn id="24" dur="500" fill="hold"/>
                                        <p:tgtEl>
                                          <p:spTgt spid="14"/>
                                        </p:tgtEl>
                                        <p:attrNameLst>
                                          <p:attrName>ppt_h</p:attrName>
                                        </p:attrNameLst>
                                      </p:cBhvr>
                                      <p:tavLst>
                                        <p:tav tm="0">
                                          <p:val>
                                            <p:fltVal val="0"/>
                                          </p:val>
                                        </p:tav>
                                        <p:tav tm="100000">
                                          <p:val>
                                            <p:strVal val="#ppt_h"/>
                                          </p:val>
                                        </p:tav>
                                      </p:tavLst>
                                    </p:anim>
                                    <p:animEffect transition="in" filter="fad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383" y="533400"/>
            <a:ext cx="3276600" cy="1143000"/>
          </a:xfrm>
        </p:spPr>
        <p:txBody>
          <a:bodyPr>
            <a:normAutofit fontScale="90000"/>
          </a:bodyPr>
          <a:lstStyle/>
          <a:p>
            <a:r>
              <a:rPr lang="en-US" b="1" dirty="0">
                <a:solidFill>
                  <a:srgbClr val="C00000"/>
                </a:solidFill>
                <a:latin typeface="Times New Roman" panose="02020603050405020304" pitchFamily="18" charset="0"/>
                <a:cs typeface="Times New Roman" panose="02020603050405020304" pitchFamily="18" charset="0"/>
              </a:rPr>
              <a:t>Facebook Privacy Leak</a:t>
            </a:r>
          </a:p>
        </p:txBody>
      </p:sp>
      <p:sp>
        <p:nvSpPr>
          <p:cNvPr id="3" name="Content Placeholder 2"/>
          <p:cNvSpPr>
            <a:spLocks noGrp="1"/>
          </p:cNvSpPr>
          <p:nvPr>
            <p:ph sz="quarter" idx="4"/>
          </p:nvPr>
        </p:nvSpPr>
        <p:spPr>
          <a:xfrm>
            <a:off x="64477" y="2714748"/>
            <a:ext cx="3798412" cy="3951288"/>
          </a:xfrm>
        </p:spPr>
        <p:txBody>
          <a:bodyPr vert="horz" lIns="91440" tIns="45720" rIns="91440" bIns="45720" rtlCol="0">
            <a:normAutofit/>
          </a:bodyPr>
          <a:lstStyle/>
          <a:p>
            <a:r>
              <a:rPr lang="en-US" dirty="0"/>
              <a:t>Cambridge Analytica, a data firm that worked with President Donald Trump in the 2016 elections, had unauthorized access to 50 million Facebook user accounts in one of its largest breaches yet.</a:t>
            </a:r>
          </a:p>
        </p:txBody>
      </p:sp>
      <p:pic>
        <p:nvPicPr>
          <p:cNvPr id="10" name="图片 9">
            <a:extLst>
              <a:ext uri="{FF2B5EF4-FFF2-40B4-BE49-F238E27FC236}">
                <a16:creationId xmlns:a16="http://schemas.microsoft.com/office/drawing/2014/main" id="{2CF30675-AF74-48DF-8560-C89182BCC64C}"/>
              </a:ext>
            </a:extLst>
          </p:cNvPr>
          <p:cNvPicPr>
            <a:picLocks noChangeAspect="1"/>
          </p:cNvPicPr>
          <p:nvPr/>
        </p:nvPicPr>
        <p:blipFill>
          <a:blip r:embed="rId2"/>
          <a:stretch>
            <a:fillRect/>
          </a:stretch>
        </p:blipFill>
        <p:spPr>
          <a:xfrm>
            <a:off x="3874612" y="129254"/>
            <a:ext cx="5204911" cy="6599492"/>
          </a:xfrm>
          <a:prstGeom prst="rect">
            <a:avLst/>
          </a:prstGeom>
        </p:spPr>
      </p:pic>
    </p:spTree>
    <p:extLst>
      <p:ext uri="{BB962C8B-B14F-4D97-AF65-F5344CB8AC3E}">
        <p14:creationId xmlns:p14="http://schemas.microsoft.com/office/powerpoint/2010/main" val="693764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data brokers ftc">
            <a:extLst>
              <a:ext uri="{FF2B5EF4-FFF2-40B4-BE49-F238E27FC236}">
                <a16:creationId xmlns:a16="http://schemas.microsoft.com/office/drawing/2014/main" id="{AF0BDAFF-4F95-4260-8677-E5D596A269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60" y="0"/>
            <a:ext cx="4960287" cy="64214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cxiom">
            <a:extLst>
              <a:ext uri="{FF2B5EF4-FFF2-40B4-BE49-F238E27FC236}">
                <a16:creationId xmlns:a16="http://schemas.microsoft.com/office/drawing/2014/main" id="{F07CB4E0-784C-407D-AF11-6DEF2579F14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000" t="30269" r="8750" b="36099"/>
          <a:stretch/>
        </p:blipFill>
        <p:spPr bwMode="auto">
          <a:xfrm>
            <a:off x="5966786" y="2302907"/>
            <a:ext cx="2533650" cy="59944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034CB59-5F41-4EFC-8364-3730AD54DE82}"/>
              </a:ext>
            </a:extLst>
          </p:cNvPr>
          <p:cNvSpPr/>
          <p:nvPr/>
        </p:nvSpPr>
        <p:spPr>
          <a:xfrm>
            <a:off x="5463966" y="450994"/>
            <a:ext cx="2876550" cy="52322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nstantia" panose="02030602050306030303" pitchFamily="18" charset="0"/>
                <a:ea typeface="+mn-ea"/>
                <a:cs typeface="+mn-cs"/>
              </a:rPr>
              <a:t>700 million users</a:t>
            </a:r>
          </a:p>
        </p:txBody>
      </p:sp>
      <p:sp>
        <p:nvSpPr>
          <p:cNvPr id="12" name="Arrow: Down 11">
            <a:extLst>
              <a:ext uri="{FF2B5EF4-FFF2-40B4-BE49-F238E27FC236}">
                <a16:creationId xmlns:a16="http://schemas.microsoft.com/office/drawing/2014/main" id="{C8899F34-E5BA-462F-9404-37232DA329A1}"/>
              </a:ext>
            </a:extLst>
          </p:cNvPr>
          <p:cNvSpPr/>
          <p:nvPr/>
        </p:nvSpPr>
        <p:spPr>
          <a:xfrm>
            <a:off x="6733611" y="968239"/>
            <a:ext cx="186063" cy="1284964"/>
          </a:xfrm>
          <a:prstGeom prst="downArrow">
            <a:avLst/>
          </a:prstGeom>
          <a:solidFill>
            <a:schemeClr val="accent6">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a:ea typeface="+mn-ea"/>
              <a:cs typeface="+mn-cs"/>
            </a:endParaRPr>
          </a:p>
        </p:txBody>
      </p:sp>
      <p:sp>
        <p:nvSpPr>
          <p:cNvPr id="15" name="Arrow: Down 14">
            <a:extLst>
              <a:ext uri="{FF2B5EF4-FFF2-40B4-BE49-F238E27FC236}">
                <a16:creationId xmlns:a16="http://schemas.microsoft.com/office/drawing/2014/main" id="{CEDDC7CF-813C-434C-B4DF-03362BB4F540}"/>
              </a:ext>
            </a:extLst>
          </p:cNvPr>
          <p:cNvSpPr/>
          <p:nvPr/>
        </p:nvSpPr>
        <p:spPr>
          <a:xfrm>
            <a:off x="6733611" y="3059772"/>
            <a:ext cx="247650" cy="965413"/>
          </a:xfrm>
          <a:prstGeom prst="downArrow">
            <a:avLst/>
          </a:prstGeom>
          <a:solidFill>
            <a:schemeClr val="accent6">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a:ea typeface="+mn-ea"/>
              <a:cs typeface="+mn-cs"/>
            </a:endParaRPr>
          </a:p>
        </p:txBody>
      </p:sp>
      <p:pic>
        <p:nvPicPr>
          <p:cNvPr id="1030" name="Picture 6" descr="Image result for Oracle">
            <a:extLst>
              <a:ext uri="{FF2B5EF4-FFF2-40B4-BE49-F238E27FC236}">
                <a16:creationId xmlns:a16="http://schemas.microsoft.com/office/drawing/2014/main" id="{98130141-22E7-490B-A931-621A48C90AB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8184" b="25942"/>
          <a:stretch/>
        </p:blipFill>
        <p:spPr bwMode="auto">
          <a:xfrm>
            <a:off x="4972155" y="4566617"/>
            <a:ext cx="2114550" cy="52968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facebook logo">
            <a:extLst>
              <a:ext uri="{FF2B5EF4-FFF2-40B4-BE49-F238E27FC236}">
                <a16:creationId xmlns:a16="http://schemas.microsoft.com/office/drawing/2014/main" id="{09E71ECB-0995-465E-86A9-0A6674D19C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41475" y="4231045"/>
            <a:ext cx="1938337" cy="7235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microsoft logo">
            <a:extLst>
              <a:ext uri="{FF2B5EF4-FFF2-40B4-BE49-F238E27FC236}">
                <a16:creationId xmlns:a16="http://schemas.microsoft.com/office/drawing/2014/main" id="{D1E85E58-380E-43C1-A819-3D1EDF9CD53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210" b="28177"/>
          <a:stretch/>
        </p:blipFill>
        <p:spPr bwMode="auto">
          <a:xfrm>
            <a:off x="5122968" y="5448093"/>
            <a:ext cx="2619375" cy="72532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tt">
            <a:extLst>
              <a:ext uri="{FF2B5EF4-FFF2-40B4-BE49-F238E27FC236}">
                <a16:creationId xmlns:a16="http://schemas.microsoft.com/office/drawing/2014/main" id="{7C779C44-DDA3-4636-B928-9673E38F92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77218" y="4954620"/>
            <a:ext cx="1466850" cy="146685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1AD4620-908B-4021-B433-D95777391D46}"/>
              </a:ext>
            </a:extLst>
          </p:cNvPr>
          <p:cNvSpPr txBox="1"/>
          <p:nvPr/>
        </p:nvSpPr>
        <p:spPr>
          <a:xfrm>
            <a:off x="6902241" y="949404"/>
            <a:ext cx="2177571" cy="14773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Aggregate Statistics: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max, min, average,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quantile,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range counting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4" name="Rectangle 2"/>
          <p:cNvSpPr txBox="1">
            <a:spLocks noChangeArrowheads="1"/>
          </p:cNvSpPr>
          <p:nvPr/>
        </p:nvSpPr>
        <p:spPr>
          <a:xfrm>
            <a:off x="0" y="-25650"/>
            <a:ext cx="4513513" cy="1143000"/>
          </a:xfrm>
          <a:prstGeom prst="rect">
            <a:avLst/>
          </a:prstGeom>
        </p:spPr>
        <p:txBody>
          <a:bodyPr vert="horz" lIns="0" tIns="45720" rIns="0" bIns="45720" rtlCol="0" anchor="ctr">
            <a:normAutofit/>
          </a:bodyPr>
          <a:lstStyle>
            <a:lvl1pPr algn="ctr" defTabSz="457200" rtl="0" eaLnBrk="1" latinLnBrk="0" hangingPunct="1">
              <a:spcBef>
                <a:spcPct val="0"/>
              </a:spcBef>
              <a:buNone/>
              <a:defRPr sz="4400" b="0" i="0" kern="1200" spc="-50" normalizeH="0">
                <a:solidFill>
                  <a:schemeClr val="tx2"/>
                </a:solidFill>
                <a:latin typeface="+mj-lt"/>
                <a:ea typeface="+mj-ea"/>
                <a:cs typeface="Cambria"/>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en-US" sz="4000" b="0" i="0" u="none" strike="noStrike" kern="1200" cap="none" spc="-50" normalizeH="0" baseline="0" noProof="0" dirty="0">
                <a:ln>
                  <a:noFill/>
                </a:ln>
                <a:solidFill>
                  <a:srgbClr val="990000"/>
                </a:solidFill>
                <a:effectLst/>
                <a:uLnTx/>
                <a:uFillTx/>
                <a:latin typeface="Calibri"/>
                <a:ea typeface="+mj-ea"/>
              </a:rPr>
              <a:t>Attacker’s Motivation</a:t>
            </a:r>
          </a:p>
        </p:txBody>
      </p:sp>
    </p:spTree>
    <p:extLst>
      <p:ext uri="{BB962C8B-B14F-4D97-AF65-F5344CB8AC3E}">
        <p14:creationId xmlns:p14="http://schemas.microsoft.com/office/powerpoint/2010/main" val="42856831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normAutofit/>
          </a:bodyPr>
          <a:lstStyle/>
          <a:p>
            <a:r>
              <a:rPr lang="en-US" altLang="en-US" dirty="0"/>
              <a:t>Attacker’s Motivation (Cont.)</a:t>
            </a:r>
          </a:p>
        </p:txBody>
      </p:sp>
      <p:sp>
        <p:nvSpPr>
          <p:cNvPr id="23558" name="Slide Number Placeholder 5"/>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rgbClr val="FF3300"/>
                </a:solidFill>
                <a:latin typeface="Tahoma" panose="020B0604030504040204" pitchFamily="34" charset="0"/>
              </a:defRPr>
            </a:lvl1pPr>
            <a:lvl2pPr marL="742950" indent="-285750" eaLnBrk="0" hangingPunct="0">
              <a:defRPr sz="2400">
                <a:solidFill>
                  <a:srgbClr val="FF3300"/>
                </a:solidFill>
                <a:latin typeface="Tahoma" panose="020B0604030504040204" pitchFamily="34" charset="0"/>
              </a:defRPr>
            </a:lvl2pPr>
            <a:lvl3pPr marL="1143000" indent="-228600" eaLnBrk="0" hangingPunct="0">
              <a:defRPr sz="2400">
                <a:solidFill>
                  <a:srgbClr val="FF3300"/>
                </a:solidFill>
                <a:latin typeface="Tahoma" panose="020B0604030504040204" pitchFamily="34" charset="0"/>
              </a:defRPr>
            </a:lvl3pPr>
            <a:lvl4pPr marL="1600200" indent="-228600" eaLnBrk="0" hangingPunct="0">
              <a:defRPr sz="2400">
                <a:solidFill>
                  <a:srgbClr val="FF3300"/>
                </a:solidFill>
                <a:latin typeface="Tahoma" panose="020B0604030504040204" pitchFamily="34" charset="0"/>
              </a:defRPr>
            </a:lvl4pPr>
            <a:lvl5pPr marL="2057400" indent="-228600" eaLnBrk="0" hangingPunct="0">
              <a:defRPr sz="2400">
                <a:solidFill>
                  <a:srgbClr val="FF3300"/>
                </a:solidFill>
                <a:latin typeface="Tahoma" panose="020B0604030504040204" pitchFamily="34" charset="0"/>
              </a:defRPr>
            </a:lvl5pPr>
            <a:lvl6pPr marL="2514600" indent="-228600" algn="r" eaLnBrk="0" fontAlgn="base" hangingPunct="0">
              <a:spcBef>
                <a:spcPct val="0"/>
              </a:spcBef>
              <a:spcAft>
                <a:spcPct val="0"/>
              </a:spcAft>
              <a:defRPr sz="2400">
                <a:solidFill>
                  <a:srgbClr val="FF3300"/>
                </a:solidFill>
                <a:latin typeface="Tahoma" panose="020B0604030504040204" pitchFamily="34" charset="0"/>
              </a:defRPr>
            </a:lvl6pPr>
            <a:lvl7pPr marL="2971800" indent="-228600" algn="r" eaLnBrk="0" fontAlgn="base" hangingPunct="0">
              <a:spcBef>
                <a:spcPct val="0"/>
              </a:spcBef>
              <a:spcAft>
                <a:spcPct val="0"/>
              </a:spcAft>
              <a:defRPr sz="2400">
                <a:solidFill>
                  <a:srgbClr val="FF3300"/>
                </a:solidFill>
                <a:latin typeface="Tahoma" panose="020B0604030504040204" pitchFamily="34" charset="0"/>
              </a:defRPr>
            </a:lvl7pPr>
            <a:lvl8pPr marL="3429000" indent="-228600" algn="r" eaLnBrk="0" fontAlgn="base" hangingPunct="0">
              <a:spcBef>
                <a:spcPct val="0"/>
              </a:spcBef>
              <a:spcAft>
                <a:spcPct val="0"/>
              </a:spcAft>
              <a:defRPr sz="2400">
                <a:solidFill>
                  <a:srgbClr val="FF3300"/>
                </a:solidFill>
                <a:latin typeface="Tahoma" panose="020B0604030504040204" pitchFamily="34" charset="0"/>
              </a:defRPr>
            </a:lvl8pPr>
            <a:lvl9pPr marL="3886200" indent="-228600" algn="r" eaLnBrk="0" fontAlgn="base" hangingPunct="0">
              <a:spcBef>
                <a:spcPct val="0"/>
              </a:spcBef>
              <a:spcAft>
                <a:spcPct val="0"/>
              </a:spcAft>
              <a:defRPr sz="2400">
                <a:solidFill>
                  <a:srgbClr val="FF3300"/>
                </a:solidFill>
                <a:latin typeface="Tahoma" panose="020B060403050404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1F62D019-5C0C-494B-BA56-5DD4D6955713}" type="slidenum">
              <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mn-ea"/>
                <a:cs typeface="Calibri"/>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mn-ea"/>
              <a:cs typeface="Calibri"/>
            </a:endParaRPr>
          </a:p>
        </p:txBody>
      </p:sp>
      <p:sp>
        <p:nvSpPr>
          <p:cNvPr id="3" name="Content Placeholder 2">
            <a:extLst>
              <a:ext uri="{FF2B5EF4-FFF2-40B4-BE49-F238E27FC236}">
                <a16:creationId xmlns:a16="http://schemas.microsoft.com/office/drawing/2014/main" id="{51E843A8-61E4-45A2-AFDC-B974F5D25558}"/>
              </a:ext>
            </a:extLst>
          </p:cNvPr>
          <p:cNvSpPr>
            <a:spLocks noGrp="1"/>
          </p:cNvSpPr>
          <p:nvPr>
            <p:ph idx="1"/>
          </p:nvPr>
        </p:nvSpPr>
        <p:spPr>
          <a:xfrm>
            <a:off x="457200" y="1626765"/>
            <a:ext cx="8229600" cy="4754563"/>
          </a:xfrm>
        </p:spPr>
        <p:txBody>
          <a:bodyPr>
            <a:normAutofit/>
          </a:bodyPr>
          <a:lstStyle/>
          <a:p>
            <a:r>
              <a:rPr lang="en-US" dirty="0"/>
              <a:t>a study by JPMorgan Chase found that:</a:t>
            </a:r>
          </a:p>
          <a:p>
            <a:pPr lvl="1"/>
            <a:r>
              <a:rPr lang="en-US" dirty="0"/>
              <a:t>Each unique user is worth roughly $4 to Facebook</a:t>
            </a:r>
          </a:p>
          <a:p>
            <a:pPr lvl="1"/>
            <a:endParaRPr lang="en-US" dirty="0"/>
          </a:p>
          <a:p>
            <a:pPr lvl="1"/>
            <a:r>
              <a:rPr lang="en-US" dirty="0"/>
              <a:t> $24 to Google</a:t>
            </a:r>
          </a:p>
        </p:txBody>
      </p:sp>
    </p:spTree>
    <p:extLst>
      <p:ext uri="{BB962C8B-B14F-4D97-AF65-F5344CB8AC3E}">
        <p14:creationId xmlns:p14="http://schemas.microsoft.com/office/powerpoint/2010/main" val="37346208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457200" y="393700"/>
            <a:ext cx="8229600" cy="823619"/>
          </a:xfrm>
        </p:spPr>
        <p:txBody>
          <a:bodyPr>
            <a:noAutofit/>
          </a:bodyPr>
          <a:lstStyle/>
          <a:p>
            <a:r>
              <a:rPr lang="en-US" spc="-50" dirty="0">
                <a:solidFill>
                  <a:srgbClr val="C00000"/>
                </a:solidFill>
                <a:cs typeface="Cambria"/>
              </a:rPr>
              <a:t>A Data Trading Model</a:t>
            </a:r>
          </a:p>
        </p:txBody>
      </p:sp>
      <p:pic>
        <p:nvPicPr>
          <p:cNvPr id="4" name="Picture 3">
            <a:extLst>
              <a:ext uri="{FF2B5EF4-FFF2-40B4-BE49-F238E27FC236}">
                <a16:creationId xmlns:a16="http://schemas.microsoft.com/office/drawing/2014/main" id="{05F9586B-A5DD-45EC-A183-6CBE5AF81A03}"/>
              </a:ext>
            </a:extLst>
          </p:cNvPr>
          <p:cNvPicPr>
            <a:picLocks noChangeAspect="1"/>
          </p:cNvPicPr>
          <p:nvPr/>
        </p:nvPicPr>
        <p:blipFill>
          <a:blip r:embed="rId3"/>
          <a:stretch>
            <a:fillRect/>
          </a:stretch>
        </p:blipFill>
        <p:spPr>
          <a:xfrm>
            <a:off x="61448" y="1952996"/>
            <a:ext cx="9082552" cy="3302746"/>
          </a:xfrm>
          <a:prstGeom prst="rect">
            <a:avLst/>
          </a:prstGeom>
        </p:spPr>
      </p:pic>
    </p:spTree>
    <p:extLst>
      <p:ext uri="{BB962C8B-B14F-4D97-AF65-F5344CB8AC3E}">
        <p14:creationId xmlns:p14="http://schemas.microsoft.com/office/powerpoint/2010/main" val="2962651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normAutofit/>
          </a:bodyPr>
          <a:lstStyle/>
          <a:p>
            <a:r>
              <a:rPr lang="en-US" altLang="en-US" dirty="0"/>
              <a:t>Privacy Preserving Deep Learning</a:t>
            </a:r>
          </a:p>
        </p:txBody>
      </p:sp>
      <p:sp>
        <p:nvSpPr>
          <p:cNvPr id="23558" name="Slide Number Placeholder 5"/>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rgbClr val="FF3300"/>
                </a:solidFill>
                <a:latin typeface="Tahoma" panose="020B0604030504040204" pitchFamily="34" charset="0"/>
              </a:defRPr>
            </a:lvl1pPr>
            <a:lvl2pPr marL="742950" indent="-285750" eaLnBrk="0" hangingPunct="0">
              <a:defRPr sz="2400">
                <a:solidFill>
                  <a:srgbClr val="FF3300"/>
                </a:solidFill>
                <a:latin typeface="Tahoma" panose="020B0604030504040204" pitchFamily="34" charset="0"/>
              </a:defRPr>
            </a:lvl2pPr>
            <a:lvl3pPr marL="1143000" indent="-228600" eaLnBrk="0" hangingPunct="0">
              <a:defRPr sz="2400">
                <a:solidFill>
                  <a:srgbClr val="FF3300"/>
                </a:solidFill>
                <a:latin typeface="Tahoma" panose="020B0604030504040204" pitchFamily="34" charset="0"/>
              </a:defRPr>
            </a:lvl3pPr>
            <a:lvl4pPr marL="1600200" indent="-228600" eaLnBrk="0" hangingPunct="0">
              <a:defRPr sz="2400">
                <a:solidFill>
                  <a:srgbClr val="FF3300"/>
                </a:solidFill>
                <a:latin typeface="Tahoma" panose="020B0604030504040204" pitchFamily="34" charset="0"/>
              </a:defRPr>
            </a:lvl4pPr>
            <a:lvl5pPr marL="2057400" indent="-228600" eaLnBrk="0" hangingPunct="0">
              <a:defRPr sz="2400">
                <a:solidFill>
                  <a:srgbClr val="FF3300"/>
                </a:solidFill>
                <a:latin typeface="Tahoma" panose="020B0604030504040204" pitchFamily="34" charset="0"/>
              </a:defRPr>
            </a:lvl5pPr>
            <a:lvl6pPr marL="2514600" indent="-228600" algn="r" eaLnBrk="0" fontAlgn="base" hangingPunct="0">
              <a:spcBef>
                <a:spcPct val="0"/>
              </a:spcBef>
              <a:spcAft>
                <a:spcPct val="0"/>
              </a:spcAft>
              <a:defRPr sz="2400">
                <a:solidFill>
                  <a:srgbClr val="FF3300"/>
                </a:solidFill>
                <a:latin typeface="Tahoma" panose="020B0604030504040204" pitchFamily="34" charset="0"/>
              </a:defRPr>
            </a:lvl6pPr>
            <a:lvl7pPr marL="2971800" indent="-228600" algn="r" eaLnBrk="0" fontAlgn="base" hangingPunct="0">
              <a:spcBef>
                <a:spcPct val="0"/>
              </a:spcBef>
              <a:spcAft>
                <a:spcPct val="0"/>
              </a:spcAft>
              <a:defRPr sz="2400">
                <a:solidFill>
                  <a:srgbClr val="FF3300"/>
                </a:solidFill>
                <a:latin typeface="Tahoma" panose="020B0604030504040204" pitchFamily="34" charset="0"/>
              </a:defRPr>
            </a:lvl7pPr>
            <a:lvl8pPr marL="3429000" indent="-228600" algn="r" eaLnBrk="0" fontAlgn="base" hangingPunct="0">
              <a:spcBef>
                <a:spcPct val="0"/>
              </a:spcBef>
              <a:spcAft>
                <a:spcPct val="0"/>
              </a:spcAft>
              <a:defRPr sz="2400">
                <a:solidFill>
                  <a:srgbClr val="FF3300"/>
                </a:solidFill>
                <a:latin typeface="Tahoma" panose="020B0604030504040204" pitchFamily="34" charset="0"/>
              </a:defRPr>
            </a:lvl8pPr>
            <a:lvl9pPr marL="3886200" indent="-228600" algn="r" eaLnBrk="0" fontAlgn="base" hangingPunct="0">
              <a:spcBef>
                <a:spcPct val="0"/>
              </a:spcBef>
              <a:spcAft>
                <a:spcPct val="0"/>
              </a:spcAft>
              <a:defRPr sz="2400">
                <a:solidFill>
                  <a:srgbClr val="FF3300"/>
                </a:solidFill>
                <a:latin typeface="Tahoma" panose="020B060403050404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1F62D019-5C0C-494B-BA56-5DD4D6955713}" type="slidenum">
              <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mn-ea"/>
                <a:cs typeface="Calibri"/>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mn-ea"/>
              <a:cs typeface="Calibri"/>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835" y="2060848"/>
            <a:ext cx="8248947" cy="3096344"/>
          </a:xfrm>
          <a:prstGeom prst="rect">
            <a:avLst/>
          </a:prstGeom>
        </p:spPr>
      </p:pic>
      <p:sp>
        <p:nvSpPr>
          <p:cNvPr id="6" name="TextBox 5"/>
          <p:cNvSpPr txBox="1"/>
          <p:nvPr/>
        </p:nvSpPr>
        <p:spPr>
          <a:xfrm>
            <a:off x="2123728" y="5877272"/>
            <a:ext cx="4896544" cy="369332"/>
          </a:xfrm>
          <a:prstGeom prst="rect">
            <a:avLst/>
          </a:prstGeom>
          <a:noFill/>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Cambria"/>
                <a:ea typeface="黑体" panose="02010609060101010101" pitchFamily="49" charset="-122"/>
                <a:cs typeface="+mn-cs"/>
              </a:rPr>
              <a:t>Privacy issue in deep neural network</a:t>
            </a:r>
            <a:endParaRPr kumimoji="0" lang="zh-CN" altLang="en-US" sz="2400" b="0" i="0" u="none" strike="noStrike" kern="1200" cap="none" spc="0" normalizeH="0" baseline="0" noProof="0" dirty="0">
              <a:ln>
                <a:noFill/>
              </a:ln>
              <a:solidFill>
                <a:srgbClr val="000000"/>
              </a:solidFill>
              <a:effectLst/>
              <a:uLnTx/>
              <a:uFillTx/>
              <a:latin typeface="Cambria"/>
              <a:ea typeface="黑体" panose="02010609060101010101" pitchFamily="49" charset="-122"/>
              <a:cs typeface="+mn-cs"/>
            </a:endParaRPr>
          </a:p>
        </p:txBody>
      </p:sp>
    </p:spTree>
    <p:extLst>
      <p:ext uri="{BB962C8B-B14F-4D97-AF65-F5344CB8AC3E}">
        <p14:creationId xmlns:p14="http://schemas.microsoft.com/office/powerpoint/2010/main" val="4234926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457200" y="1268760"/>
                <a:ext cx="8229600" cy="4608512"/>
              </a:xfrm>
            </p:spPr>
            <p:txBody>
              <a:bodyPr>
                <a:normAutofit/>
              </a:bodyPr>
              <a:lstStyle/>
              <a:p>
                <a:r>
                  <a:rPr lang="en-US" dirty="0"/>
                  <a:t>To build a synthetic data, we need to understand the </a:t>
                </a:r>
                <a:r>
                  <a:rPr lang="en-US" dirty="0">
                    <a:solidFill>
                      <a:srgbClr val="0070C0"/>
                    </a:solidFill>
                  </a:rPr>
                  <a:t>tuple distribution </a:t>
                </a:r>
                <a14:m>
                  <m:oMath xmlns:m="http://schemas.openxmlformats.org/officeDocument/2006/math">
                    <m:r>
                      <m:rPr>
                        <m:sty m:val="p"/>
                      </m:rPr>
                      <a:rPr lang="en-US" b="0" i="0" dirty="0" smtClean="0">
                        <a:solidFill>
                          <a:srgbClr val="0070C0"/>
                        </a:solidFill>
                        <a:latin typeface="Cambria Math"/>
                      </a:rPr>
                      <m:t>Pr</m:t>
                    </m:r>
                    <m:r>
                      <a:rPr lang="en-US" b="0" i="1" dirty="0" smtClean="0">
                        <a:solidFill>
                          <a:srgbClr val="0070C0"/>
                        </a:solidFill>
                        <a:latin typeface="Cambria Math"/>
                      </a:rPr>
                      <m:t>⁡[∗]</m:t>
                    </m:r>
                  </m:oMath>
                </a14:m>
                <a:r>
                  <a:rPr lang="en-US" dirty="0"/>
                  <a:t> of the sensitive data.</a:t>
                </a:r>
              </a:p>
              <a:p>
                <a:endParaRPr 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457200" y="1268760"/>
                <a:ext cx="8229600" cy="4608512"/>
              </a:xfrm>
              <a:blipFill rotWithShape="1">
                <a:blip r:embed="rId2"/>
                <a:stretch>
                  <a:fillRect t="-1058"/>
                </a:stretch>
              </a:blipFill>
            </p:spPr>
            <p:txBody>
              <a:bodyPr/>
              <a:lstStyle/>
              <a:p>
                <a:r>
                  <a:rPr lang="en-US">
                    <a:noFill/>
                  </a:rPr>
                  <a:t> </a:t>
                </a:r>
              </a:p>
            </p:txBody>
          </p:sp>
        </mc:Fallback>
      </mc:AlternateContent>
      <p:sp>
        <p:nvSpPr>
          <p:cNvPr id="3" name="标题 2"/>
          <p:cNvSpPr>
            <a:spLocks noGrp="1"/>
          </p:cNvSpPr>
          <p:nvPr>
            <p:ph type="title"/>
          </p:nvPr>
        </p:nvSpPr>
        <p:spPr/>
        <p:txBody>
          <a:bodyPr/>
          <a:lstStyle/>
          <a:p>
            <a:r>
              <a:rPr lang="en-US" dirty="0"/>
              <a:t>Challenges of </a:t>
            </a:r>
            <a:r>
              <a:rPr lang="en-US" dirty="0">
                <a:solidFill>
                  <a:srgbClr val="C00000"/>
                </a:solidFill>
              </a:rPr>
              <a:t>Private</a:t>
            </a:r>
            <a:r>
              <a:rPr lang="en-US" dirty="0"/>
              <a:t> Data Release</a:t>
            </a:r>
          </a:p>
        </p:txBody>
      </p:sp>
      <p:pic>
        <p:nvPicPr>
          <p:cNvPr id="6" name="Picture 2" descr="C:\Users\Administrator\Dropbox\NTU\Research\Projects\Bayesian Network\Presentations\Database_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2681" y="3088130"/>
            <a:ext cx="1008112" cy="100811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p:cNvSpPr txBox="1"/>
              <p:nvPr/>
            </p:nvSpPr>
            <p:spPr>
              <a:xfrm>
                <a:off x="0" y="4254187"/>
                <a:ext cx="165618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Calibri"/>
                    <a:ea typeface="+mn-ea"/>
                    <a:cs typeface="+mn-cs"/>
                  </a:rPr>
                  <a:t>sensitive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database </a:t>
                </a:r>
                <a14:m>
                  <m:oMath xmlns:m="http://schemas.openxmlformats.org/officeDocument/2006/math">
                    <m:r>
                      <a:rPr kumimoji="0" lang="en-US" sz="2400" b="0" i="1" u="none" strike="noStrike" kern="1200" cap="none" spc="0" normalizeH="0" baseline="0" noProof="0" dirty="0" smtClean="0">
                        <a:ln>
                          <a:noFill/>
                        </a:ln>
                        <a:solidFill>
                          <a:prstClr val="black"/>
                        </a:solidFill>
                        <a:effectLst/>
                        <a:uLnTx/>
                        <a:uFillTx/>
                        <a:latin typeface="Cambria Math"/>
                        <a:ea typeface="+mn-ea"/>
                        <a:cs typeface="+mn-cs"/>
                      </a:rPr>
                      <m:t>𝐷</m:t>
                    </m:r>
                  </m:oMath>
                </a14:m>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0" y="4254187"/>
                <a:ext cx="1656184" cy="830997"/>
              </a:xfrm>
              <a:prstGeom prst="rect">
                <a:avLst/>
              </a:prstGeom>
              <a:blipFill rotWithShape="1">
                <a:blip r:embed="rId4"/>
                <a:stretch>
                  <a:fillRect l="-3676" t="-5882" b="-16176"/>
                </a:stretch>
              </a:blipFill>
            </p:spPr>
            <p:txBody>
              <a:bodyPr/>
              <a:lstStyle/>
              <a:p>
                <a:r>
                  <a:rPr lang="en-US">
                    <a:noFill/>
                  </a:rPr>
                  <a:t> </a:t>
                </a:r>
              </a:p>
            </p:txBody>
          </p:sp>
        </mc:Fallback>
      </mc:AlternateContent>
      <p:pic>
        <p:nvPicPr>
          <p:cNvPr id="8" name="Picture 2" descr="C:\Users\Administrator\Dropbox\NTU\Research\Projects\Bayesian Network\Presentations\Database_1.png"/>
          <p:cNvPicPr>
            <a:picLocks noChangeAspect="1" noChangeArrowheads="1"/>
          </p:cNvPicPr>
          <p:nvPr/>
        </p:nvPicPr>
        <p:blipFill>
          <a:blip r:embed="rId5" cstate="print">
            <a:extLst>
              <a:ext uri="{BEBA8EAE-BF5A-486C-A8C5-ECC9F3942E4B}">
                <a14:imgProps xmlns:a14="http://schemas.microsoft.com/office/drawing/2010/main">
                  <a14:imgLayer r:embed="rId6">
                    <a14:imgEffect>
                      <a14:artisticGlass/>
                    </a14:imgEffect>
                  </a14:imgLayer>
                </a14:imgProps>
              </a:ext>
              <a:ext uri="{28A0092B-C50C-407E-A947-70E740481C1C}">
                <a14:useLocalDpi xmlns:a14="http://schemas.microsoft.com/office/drawing/2010/main" val="0"/>
              </a:ext>
            </a:extLst>
          </a:blip>
          <a:srcRect/>
          <a:stretch>
            <a:fillRect/>
          </a:stretch>
        </p:blipFill>
        <p:spPr bwMode="auto">
          <a:xfrm>
            <a:off x="7812360" y="3119545"/>
            <a:ext cx="1005840" cy="10058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82087" y="3119545"/>
            <a:ext cx="1246516" cy="1005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69897" y="3119545"/>
            <a:ext cx="1201170" cy="1005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descr="C:\Users\Administrator\Dropbox\NTU\Research\Projects\Bayesian Network\Presentations\Database_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2681" y="3118409"/>
            <a:ext cx="1008112" cy="100811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TextBox 11"/>
              <p:cNvSpPr txBox="1"/>
              <p:nvPr/>
            </p:nvSpPr>
            <p:spPr>
              <a:xfrm>
                <a:off x="7432614" y="4254187"/>
                <a:ext cx="176533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synthetic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database </a:t>
                </a:r>
                <a14:m>
                  <m:oMath xmlns:m="http://schemas.openxmlformats.org/officeDocument/2006/math">
                    <m:sSup>
                      <m:sSupPr>
                        <m:ctrlPr>
                          <a:rPr kumimoji="0" lang="en-US"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pPr>
                      <m:e>
                        <m:r>
                          <a:rPr kumimoji="0" lang="en-US" sz="2400" b="0" i="1" u="none" strike="noStrike" kern="1200" cap="none" spc="0" normalizeH="0" baseline="0" noProof="0" dirty="0">
                            <a:ln>
                              <a:noFill/>
                            </a:ln>
                            <a:solidFill>
                              <a:prstClr val="black"/>
                            </a:solidFill>
                            <a:effectLst/>
                            <a:uLnTx/>
                            <a:uFillTx/>
                            <a:latin typeface="Cambria Math"/>
                            <a:ea typeface="+mn-ea"/>
                            <a:cs typeface="+mn-cs"/>
                          </a:rPr>
                          <m:t>𝐷</m:t>
                        </m:r>
                      </m:e>
                      <m:sup>
                        <m:r>
                          <a:rPr kumimoji="0" lang="en-US" sz="2400" b="0" i="1" u="none" strike="noStrike" kern="1200" cap="none" spc="0" normalizeH="0" baseline="0" noProof="0" dirty="0">
                            <a:ln>
                              <a:noFill/>
                            </a:ln>
                            <a:solidFill>
                              <a:prstClr val="black"/>
                            </a:solidFill>
                            <a:effectLst/>
                            <a:uLnTx/>
                            <a:uFillTx/>
                            <a:latin typeface="Cambria Math"/>
                            <a:ea typeface="+mn-ea"/>
                            <a:cs typeface="+mn-cs"/>
                          </a:rPr>
                          <m:t>∗</m:t>
                        </m:r>
                      </m:sup>
                    </m:sSup>
                  </m:oMath>
                </a14:m>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7432614" y="4254187"/>
                <a:ext cx="1765332" cy="830997"/>
              </a:xfrm>
              <a:prstGeom prst="rect">
                <a:avLst/>
              </a:prstGeom>
              <a:blipFill rotWithShape="1">
                <a:blip r:embed="rId9"/>
                <a:stretch>
                  <a:fillRect l="-4138" t="-5882" b="-16176"/>
                </a:stretch>
              </a:blipFill>
            </p:spPr>
            <p:txBody>
              <a:bodyPr/>
              <a:lstStyle/>
              <a:p>
                <a:r>
                  <a:rPr lang="en-US">
                    <a:noFill/>
                  </a:rPr>
                  <a:t> </a:t>
                </a:r>
              </a:p>
            </p:txBody>
          </p:sp>
        </mc:Fallback>
      </mc:AlternateContent>
      <p:cxnSp>
        <p:nvCxnSpPr>
          <p:cNvPr id="15" name="直接箭头连接符 14"/>
          <p:cNvCxnSpPr>
            <a:endCxn id="9" idx="1"/>
          </p:cNvCxnSpPr>
          <p:nvPr/>
        </p:nvCxnSpPr>
        <p:spPr>
          <a:xfrm>
            <a:off x="1308232" y="3622465"/>
            <a:ext cx="137385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429683" y="3146353"/>
            <a:ext cx="1130951"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convert</a:t>
            </a:r>
          </a:p>
        </p:txBody>
      </p:sp>
      <p:sp>
        <p:nvSpPr>
          <p:cNvPr id="18" name="TextBox 17"/>
          <p:cNvSpPr txBox="1"/>
          <p:nvPr/>
        </p:nvSpPr>
        <p:spPr>
          <a:xfrm>
            <a:off x="2066599" y="4254187"/>
            <a:ext cx="243282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Calibri"/>
                <a:ea typeface="+mn-ea"/>
                <a:cs typeface="+mn-cs"/>
              </a:rPr>
              <a:t>full-dim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tuple distribution</a:t>
            </a:r>
          </a:p>
        </p:txBody>
      </p:sp>
      <p:sp>
        <p:nvSpPr>
          <p:cNvPr id="19" name="TextBox 18"/>
          <p:cNvSpPr txBox="1"/>
          <p:nvPr/>
        </p:nvSpPr>
        <p:spPr>
          <a:xfrm>
            <a:off x="4654069" y="4254187"/>
            <a:ext cx="243282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noisy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distribution</a:t>
            </a:r>
          </a:p>
        </p:txBody>
      </p:sp>
      <p:cxnSp>
        <p:nvCxnSpPr>
          <p:cNvPr id="20" name="直接箭头连接符 19"/>
          <p:cNvCxnSpPr/>
          <p:nvPr/>
        </p:nvCxnSpPr>
        <p:spPr>
          <a:xfrm>
            <a:off x="3923928" y="3631304"/>
            <a:ext cx="137385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4088243" y="3155192"/>
            <a:ext cx="107593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noise</a:t>
            </a:r>
          </a:p>
        </p:txBody>
      </p:sp>
      <p:cxnSp>
        <p:nvCxnSpPr>
          <p:cNvPr id="22" name="直接箭头连接符 21"/>
          <p:cNvCxnSpPr/>
          <p:nvPr/>
        </p:nvCxnSpPr>
        <p:spPr>
          <a:xfrm>
            <a:off x="6501928" y="3631368"/>
            <a:ext cx="137385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6627825" y="3155256"/>
            <a:ext cx="1083951"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sample</a:t>
            </a:r>
          </a:p>
        </p:txBody>
      </p:sp>
    </p:spTree>
    <p:extLst>
      <p:ext uri="{BB962C8B-B14F-4D97-AF65-F5344CB8AC3E}">
        <p14:creationId xmlns:p14="http://schemas.microsoft.com/office/powerpoint/2010/main" val="416561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4" grpId="0"/>
      <p:bldP spid="18" grpId="0"/>
      <p:bldP spid="19" grpId="0"/>
      <p:bldP spid="21" grpId="0"/>
      <p:bldP spid="2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457200" y="1268760"/>
                <a:ext cx="8229600" cy="4608512"/>
              </a:xfrm>
            </p:spPr>
            <p:txBody>
              <a:bodyPr>
                <a:normAutofit/>
              </a:bodyPr>
              <a:lstStyle/>
              <a:p>
                <a:r>
                  <a:rPr lang="en-US" dirty="0"/>
                  <a:t>Example: Database has </a:t>
                </a:r>
                <a:r>
                  <a:rPr lang="en-US" b="1" dirty="0"/>
                  <a:t>10M</a:t>
                </a:r>
                <a:r>
                  <a:rPr lang="en-US" dirty="0"/>
                  <a:t> tuples, </a:t>
                </a:r>
                <a:r>
                  <a:rPr lang="en-US" b="1" dirty="0"/>
                  <a:t>10</a:t>
                </a:r>
                <a:r>
                  <a:rPr lang="en-US" dirty="0"/>
                  <a:t> attributes (dimensions), and </a:t>
                </a:r>
                <a:r>
                  <a:rPr lang="en-US" b="1" dirty="0"/>
                  <a:t>20</a:t>
                </a:r>
                <a:r>
                  <a:rPr lang="en-US" dirty="0"/>
                  <a:t> values per attribute:</a:t>
                </a:r>
              </a:p>
              <a:p>
                <a:endParaRPr lang="en-US" dirty="0"/>
              </a:p>
              <a:p>
                <a:r>
                  <a:rPr lang="en-US" dirty="0">
                    <a:solidFill>
                      <a:srgbClr val="C00000"/>
                    </a:solidFill>
                  </a:rPr>
                  <a:t>Scalability</a:t>
                </a:r>
                <a:r>
                  <a:rPr lang="en-US" dirty="0"/>
                  <a:t>: full distribution </a:t>
                </a:r>
                <a14:m>
                  <m:oMath xmlns:m="http://schemas.openxmlformats.org/officeDocument/2006/math">
                    <m:r>
                      <m:rPr>
                        <m:sty m:val="p"/>
                      </m:rPr>
                      <a:rPr lang="en-US" dirty="0">
                        <a:latin typeface="Cambria Math"/>
                      </a:rPr>
                      <m:t>Pr</m:t>
                    </m:r>
                    <m:r>
                      <a:rPr lang="en-US" i="1" dirty="0">
                        <a:latin typeface="Cambria Math"/>
                      </a:rPr>
                      <m:t>⁡[∗]</m:t>
                    </m:r>
                  </m:oMath>
                </a14:m>
                <a:r>
                  <a:rPr lang="en-US" dirty="0"/>
                  <a:t> has </a:t>
                </a:r>
                <a14:m>
                  <m:oMath xmlns:m="http://schemas.openxmlformats.org/officeDocument/2006/math">
                    <m:sSup>
                      <m:sSupPr>
                        <m:ctrlPr>
                          <a:rPr lang="en-US" i="1">
                            <a:latin typeface="Cambria Math" panose="02040503050406030204" pitchFamily="18" charset="0"/>
                          </a:rPr>
                        </m:ctrlPr>
                      </m:sSupPr>
                      <m:e>
                        <m:r>
                          <a:rPr lang="en-US" i="1">
                            <a:latin typeface="Cambria Math"/>
                          </a:rPr>
                          <m:t>20</m:t>
                        </m:r>
                      </m:e>
                      <m:sup>
                        <m:r>
                          <a:rPr lang="en-US" i="1">
                            <a:latin typeface="Cambria Math"/>
                          </a:rPr>
                          <m:t>10</m:t>
                        </m:r>
                      </m:sup>
                    </m:sSup>
                    <m:r>
                      <a:rPr lang="en-US" i="1">
                        <a:latin typeface="Cambria Math"/>
                        <a:ea typeface="Cambria Math"/>
                      </a:rPr>
                      <m:t>≈</m:t>
                    </m:r>
                    <m:r>
                      <a:rPr lang="en-US" i="1">
                        <a:solidFill>
                          <a:srgbClr val="C00000"/>
                        </a:solidFill>
                        <a:latin typeface="Cambria Math"/>
                        <a:ea typeface="Cambria Math"/>
                      </a:rPr>
                      <m:t>10</m:t>
                    </m:r>
                    <m:r>
                      <a:rPr lang="en-US" i="1">
                        <a:solidFill>
                          <a:srgbClr val="C00000"/>
                        </a:solidFill>
                        <a:latin typeface="Cambria Math"/>
                        <a:ea typeface="Cambria Math"/>
                      </a:rPr>
                      <m:t>𝑇</m:t>
                    </m:r>
                  </m:oMath>
                </a14:m>
                <a:r>
                  <a:rPr lang="en-US" dirty="0"/>
                  <a:t> cells</a:t>
                </a:r>
              </a:p>
              <a:p>
                <a:pPr lvl="1"/>
                <a:r>
                  <a:rPr lang="en-US" dirty="0"/>
                  <a:t>most of them have non-zero counts after noise injection</a:t>
                </a:r>
              </a:p>
              <a:p>
                <a:pPr lvl="1"/>
                <a:r>
                  <a:rPr lang="en-US" dirty="0"/>
                  <a:t>privacy is expensive (computation, storage)</a:t>
                </a:r>
              </a:p>
              <a:p>
                <a:pPr lvl="1"/>
                <a:endParaRPr lang="en-US" dirty="0"/>
              </a:p>
              <a:p>
                <a:r>
                  <a:rPr lang="en-US" dirty="0">
                    <a:solidFill>
                      <a:srgbClr val="C00000"/>
                    </a:solidFill>
                  </a:rPr>
                  <a:t>Signal-to-noise</a:t>
                </a:r>
                <a:r>
                  <a:rPr lang="en-US" dirty="0"/>
                  <a:t>: avg. information in each cell is </a:t>
                </a:r>
                <a14:m>
                  <m:oMath xmlns:m="http://schemas.openxmlformats.org/officeDocument/2006/math">
                    <m:f>
                      <m:fPr>
                        <m:ctrlPr>
                          <a:rPr lang="en-US" i="1">
                            <a:latin typeface="Cambria Math" panose="02040503050406030204" pitchFamily="18" charset="0"/>
                          </a:rPr>
                        </m:ctrlPr>
                      </m:fPr>
                      <m:num>
                        <m:r>
                          <a:rPr lang="en-US" i="1">
                            <a:latin typeface="Cambria Math"/>
                          </a:rPr>
                          <m:t>10</m:t>
                        </m:r>
                        <m:r>
                          <a:rPr lang="en-US" i="1">
                            <a:latin typeface="Cambria Math"/>
                          </a:rPr>
                          <m:t>𝑀</m:t>
                        </m:r>
                      </m:num>
                      <m:den>
                        <m:r>
                          <a:rPr lang="en-US" i="1">
                            <a:latin typeface="Cambria Math"/>
                          </a:rPr>
                          <m:t>10</m:t>
                        </m:r>
                        <m:r>
                          <a:rPr lang="en-US" i="1">
                            <a:latin typeface="Cambria Math"/>
                          </a:rPr>
                          <m:t>𝑇</m:t>
                        </m:r>
                      </m:den>
                    </m:f>
                    <m:r>
                      <a:rPr lang="en-US" i="1">
                        <a:latin typeface="Cambria Math"/>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a:rPr>
                          <m:t>10</m:t>
                        </m:r>
                      </m:e>
                      <m:sup>
                        <m:r>
                          <a:rPr lang="en-US" i="1">
                            <a:solidFill>
                              <a:srgbClr val="C00000"/>
                            </a:solidFill>
                            <a:latin typeface="Cambria Math"/>
                          </a:rPr>
                          <m:t>−6</m:t>
                        </m:r>
                      </m:sup>
                    </m:sSup>
                  </m:oMath>
                </a14:m>
                <a:r>
                  <a:rPr lang="en-US" dirty="0"/>
                  <a:t>; avg. noise is </a:t>
                </a:r>
                <a14:m>
                  <m:oMath xmlns:m="http://schemas.openxmlformats.org/officeDocument/2006/math">
                    <m:r>
                      <a:rPr lang="en-US" i="1" dirty="0">
                        <a:solidFill>
                          <a:srgbClr val="C00000"/>
                        </a:solidFill>
                        <a:latin typeface="Cambria Math"/>
                      </a:rPr>
                      <m:t>10</m:t>
                    </m:r>
                  </m:oMath>
                </a14:m>
                <a:r>
                  <a:rPr lang="en-US" dirty="0"/>
                  <a:t> (for </a:t>
                </a:r>
                <a14:m>
                  <m:oMath xmlns:m="http://schemas.openxmlformats.org/officeDocument/2006/math">
                    <m:r>
                      <a:rPr lang="en-US" i="1">
                        <a:latin typeface="Cambria Math"/>
                        <a:ea typeface="Cambria Math"/>
                      </a:rPr>
                      <m:t>𝜀</m:t>
                    </m:r>
                    <m:r>
                      <a:rPr lang="en-US" i="1">
                        <a:latin typeface="Cambria Math"/>
                        <a:ea typeface="Cambria Math"/>
                      </a:rPr>
                      <m:t>=0.1</m:t>
                    </m:r>
                  </m:oMath>
                </a14:m>
                <a:r>
                  <a:rPr lang="en-US" dirty="0"/>
                  <a:t>)</a:t>
                </a:r>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457200" y="1268760"/>
                <a:ext cx="8229600" cy="4608512"/>
              </a:xfrm>
              <a:blipFill rotWithShape="1">
                <a:blip r:embed="rId2"/>
                <a:stretch>
                  <a:fillRect t="-1058"/>
                </a:stretch>
              </a:blipFill>
            </p:spPr>
            <p:txBody>
              <a:bodyPr/>
              <a:lstStyle/>
              <a:p>
                <a:r>
                  <a:rPr lang="en-US">
                    <a:noFill/>
                  </a:rPr>
                  <a:t> </a:t>
                </a:r>
              </a:p>
            </p:txBody>
          </p:sp>
        </mc:Fallback>
      </mc:AlternateContent>
      <p:sp>
        <p:nvSpPr>
          <p:cNvPr id="3" name="标题 2"/>
          <p:cNvSpPr>
            <a:spLocks noGrp="1"/>
          </p:cNvSpPr>
          <p:nvPr>
            <p:ph type="title"/>
          </p:nvPr>
        </p:nvSpPr>
        <p:spPr/>
        <p:txBody>
          <a:bodyPr/>
          <a:lstStyle/>
          <a:p>
            <a:r>
              <a:rPr lang="en-US" dirty="0"/>
              <a:t>Challenges of </a:t>
            </a:r>
            <a:r>
              <a:rPr lang="en-US" dirty="0">
                <a:solidFill>
                  <a:srgbClr val="C00000"/>
                </a:solidFill>
              </a:rPr>
              <a:t>Private</a:t>
            </a:r>
            <a:r>
              <a:rPr lang="en-US" dirty="0"/>
              <a:t> Data Release</a:t>
            </a:r>
          </a:p>
        </p:txBody>
      </p:sp>
      <p:sp>
        <p:nvSpPr>
          <p:cNvPr id="4" name="TextBox 3"/>
          <p:cNvSpPr txBox="1"/>
          <p:nvPr/>
        </p:nvSpPr>
        <p:spPr>
          <a:xfrm>
            <a:off x="3338190" y="5661248"/>
            <a:ext cx="583091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Previous solutions suffer from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either </a:t>
            </a:r>
            <a:r>
              <a:rPr kumimoji="0" lang="en-US" sz="2400" b="0" i="0" u="none" strike="noStrike" kern="1200" cap="none" spc="0" normalizeH="0" baseline="0" noProof="0" dirty="0">
                <a:ln>
                  <a:noFill/>
                </a:ln>
                <a:solidFill>
                  <a:srgbClr val="C00000"/>
                </a:solidFill>
                <a:effectLst/>
                <a:uLnTx/>
                <a:uFillTx/>
                <a:latin typeface="Calibri"/>
                <a:ea typeface="+mn-ea"/>
                <a:cs typeface="+mn-cs"/>
              </a:rPr>
              <a:t>scalability</a:t>
            </a:r>
            <a:r>
              <a:rPr kumimoji="0" lang="en-US" sz="2400" b="0" i="0" u="none" strike="noStrike" kern="1200" cap="none" spc="0" normalizeH="0" baseline="0" noProof="0" dirty="0">
                <a:ln>
                  <a:noFill/>
                </a:ln>
                <a:solidFill>
                  <a:prstClr val="black"/>
                </a:solidFill>
                <a:effectLst/>
                <a:uLnTx/>
                <a:uFillTx/>
                <a:latin typeface="Calibri"/>
                <a:ea typeface="+mn-ea"/>
                <a:cs typeface="+mn-cs"/>
              </a:rPr>
              <a:t> or </a:t>
            </a:r>
            <a:r>
              <a:rPr kumimoji="0" lang="en-US" sz="2400" b="0" i="0" u="none" strike="noStrike" kern="1200" cap="none" spc="0" normalizeH="0" baseline="0" noProof="0" dirty="0">
                <a:ln>
                  <a:noFill/>
                </a:ln>
                <a:solidFill>
                  <a:srgbClr val="C00000"/>
                </a:solidFill>
                <a:effectLst/>
                <a:uLnTx/>
                <a:uFillTx/>
                <a:latin typeface="Calibri"/>
                <a:ea typeface="+mn-ea"/>
                <a:cs typeface="+mn-cs"/>
              </a:rPr>
              <a:t>signal-to-noise</a:t>
            </a:r>
            <a:r>
              <a:rPr kumimoji="0" lang="en-US" sz="2400" b="0" i="0" u="none" strike="noStrike" kern="1200" cap="none" spc="0" normalizeH="0" baseline="0" noProof="0" dirty="0">
                <a:ln>
                  <a:noFill/>
                </a:ln>
                <a:solidFill>
                  <a:prstClr val="black"/>
                </a:solidFill>
                <a:effectLst/>
                <a:uLnTx/>
                <a:uFillTx/>
                <a:latin typeface="Calibri"/>
                <a:ea typeface="+mn-ea"/>
                <a:cs typeface="+mn-cs"/>
              </a:rPr>
              <a:t> problem</a:t>
            </a:r>
          </a:p>
        </p:txBody>
      </p:sp>
    </p:spTree>
    <p:extLst>
      <p:ext uri="{BB962C8B-B14F-4D97-AF65-F5344CB8AC3E}">
        <p14:creationId xmlns:p14="http://schemas.microsoft.com/office/powerpoint/2010/main" val="1007564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47839D-A323-47F3-909F-548499399628}" type="slidenum">
              <a:rPr kumimoji="0" lang="en-US" sz="1200" b="0" i="0" u="none" strike="noStrike" kern="1200" cap="none" spc="0" normalizeH="0" baseline="0" noProof="0" smtClean="0">
                <a:ln>
                  <a:noFill/>
                </a:ln>
                <a:solidFill>
                  <a:srgbClr val="000000"/>
                </a:solidFill>
                <a:effectLst/>
                <a:uLnTx/>
                <a:uFillTx/>
                <a:latin typeface="Calibri"/>
                <a:ea typeface="+mn-ea"/>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srgbClr val="000000"/>
              </a:solidFill>
              <a:effectLst/>
              <a:uLnTx/>
              <a:uFillTx/>
              <a:latin typeface="Calibri"/>
              <a:ea typeface="+mn-ea"/>
            </a:endParaRPr>
          </a:p>
        </p:txBody>
      </p:sp>
      <p:pic>
        <p:nvPicPr>
          <p:cNvPr id="9" name="图片 8" descr="手机屏幕的截图&#10;&#10;中度可信度描述已自动生成">
            <a:extLst>
              <a:ext uri="{FF2B5EF4-FFF2-40B4-BE49-F238E27FC236}">
                <a16:creationId xmlns:a16="http://schemas.microsoft.com/office/drawing/2014/main" id="{F6FF06D1-E8A9-4073-A9B3-5C937AFC12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276" y="5003627"/>
            <a:ext cx="2857500" cy="1600200"/>
          </a:xfrm>
          <a:prstGeom prst="rect">
            <a:avLst/>
          </a:prstGeom>
        </p:spPr>
      </p:pic>
      <p:pic>
        <p:nvPicPr>
          <p:cNvPr id="11" name="图片 10" descr="游泳的人&#10;&#10;描述已自动生成">
            <a:extLst>
              <a:ext uri="{FF2B5EF4-FFF2-40B4-BE49-F238E27FC236}">
                <a16:creationId xmlns:a16="http://schemas.microsoft.com/office/drawing/2014/main" id="{F7D28B7B-8AFC-4DCE-8497-99BD005F7A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5000" y="440324"/>
            <a:ext cx="3200400" cy="1600200"/>
          </a:xfrm>
          <a:prstGeom prst="rect">
            <a:avLst/>
          </a:prstGeom>
        </p:spPr>
      </p:pic>
      <p:pic>
        <p:nvPicPr>
          <p:cNvPr id="15" name="图片 14" descr="图片包含 日历&#10;&#10;描述已自动生成">
            <a:extLst>
              <a:ext uri="{FF2B5EF4-FFF2-40B4-BE49-F238E27FC236}">
                <a16:creationId xmlns:a16="http://schemas.microsoft.com/office/drawing/2014/main" id="{2E910045-1B61-46CA-97C8-C881BA4A11B2}"/>
              </a:ext>
            </a:extLst>
          </p:cNvPr>
          <p:cNvPicPr>
            <a:picLocks noChangeAspect="1"/>
          </p:cNvPicPr>
          <p:nvPr/>
        </p:nvPicPr>
        <p:blipFill rotWithShape="1">
          <a:blip r:embed="rId5">
            <a:extLst>
              <a:ext uri="{28A0092B-C50C-407E-A947-70E740481C1C}">
                <a14:useLocalDpi xmlns:a14="http://schemas.microsoft.com/office/drawing/2010/main" val="0"/>
              </a:ext>
            </a:extLst>
          </a:blip>
          <a:srcRect l="14546" t="8743" r="5818" b="8743"/>
          <a:stretch/>
        </p:blipFill>
        <p:spPr>
          <a:xfrm>
            <a:off x="385762" y="254173"/>
            <a:ext cx="2590800" cy="1786351"/>
          </a:xfrm>
          <a:prstGeom prst="rect">
            <a:avLst/>
          </a:prstGeom>
        </p:spPr>
      </p:pic>
      <p:pic>
        <p:nvPicPr>
          <p:cNvPr id="30" name="图片 29" descr="图片包含 灯光, 游戏机, 交通&#10;&#10;描述已自动生成">
            <a:extLst>
              <a:ext uri="{FF2B5EF4-FFF2-40B4-BE49-F238E27FC236}">
                <a16:creationId xmlns:a16="http://schemas.microsoft.com/office/drawing/2014/main" id="{8F22EE35-41D8-4C83-8F99-7259F6D0E4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6450" y="5227637"/>
            <a:ext cx="3152775" cy="1447800"/>
          </a:xfrm>
          <a:prstGeom prst="rect">
            <a:avLst/>
          </a:prstGeom>
        </p:spPr>
      </p:pic>
      <p:pic>
        <p:nvPicPr>
          <p:cNvPr id="34" name="图片 33" descr="文本&#10;&#10;描述已自动生成">
            <a:extLst>
              <a:ext uri="{FF2B5EF4-FFF2-40B4-BE49-F238E27FC236}">
                <a16:creationId xmlns:a16="http://schemas.microsoft.com/office/drawing/2014/main" id="{5EBE2766-929C-482B-8C36-F25E4CC96B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7550" y="2557462"/>
            <a:ext cx="2628900" cy="1743075"/>
          </a:xfrm>
          <a:prstGeom prst="rect">
            <a:avLst/>
          </a:prstGeom>
        </p:spPr>
      </p:pic>
    </p:spTree>
    <p:extLst>
      <p:ext uri="{BB962C8B-B14F-4D97-AF65-F5344CB8AC3E}">
        <p14:creationId xmlns:p14="http://schemas.microsoft.com/office/powerpoint/2010/main" val="2072850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par>
                                <p:cTn id="15" presetID="53" presetClass="entr" presetSubtype="16"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p:cTn id="17" dur="500" fill="hold"/>
                                        <p:tgtEl>
                                          <p:spTgt spid="30"/>
                                        </p:tgtEl>
                                        <p:attrNameLst>
                                          <p:attrName>ppt_w</p:attrName>
                                        </p:attrNameLst>
                                      </p:cBhvr>
                                      <p:tavLst>
                                        <p:tav tm="0">
                                          <p:val>
                                            <p:fltVal val="0"/>
                                          </p:val>
                                        </p:tav>
                                        <p:tav tm="100000">
                                          <p:val>
                                            <p:strVal val="#ppt_w"/>
                                          </p:val>
                                        </p:tav>
                                      </p:tavLst>
                                    </p:anim>
                                    <p:anim calcmode="lin" valueType="num">
                                      <p:cBhvr>
                                        <p:cTn id="18" dur="500" fill="hold"/>
                                        <p:tgtEl>
                                          <p:spTgt spid="30"/>
                                        </p:tgtEl>
                                        <p:attrNameLst>
                                          <p:attrName>ppt_h</p:attrName>
                                        </p:attrNameLst>
                                      </p:cBhvr>
                                      <p:tavLst>
                                        <p:tav tm="0">
                                          <p:val>
                                            <p:fltVal val="0"/>
                                          </p:val>
                                        </p:tav>
                                        <p:tav tm="100000">
                                          <p:val>
                                            <p:strVal val="#ppt_h"/>
                                          </p:val>
                                        </p:tav>
                                      </p:tavLst>
                                    </p:anim>
                                    <p:animEffect transition="in" filter="fade">
                                      <p:cBhvr>
                                        <p:cTn id="19" dur="500"/>
                                        <p:tgtEl>
                                          <p:spTgt spid="30"/>
                                        </p:tgtEl>
                                      </p:cBhvr>
                                    </p:animEffect>
                                  </p:childTnLst>
                                </p:cTn>
                              </p:par>
                              <p:par>
                                <p:cTn id="20" presetID="53" presetClass="entr" presetSubtype="16"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dministrator\Dropbox\NTU\Research\Projects\Bayesian Network\Presentations\Database_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2681" y="1527648"/>
            <a:ext cx="1008112" cy="100811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p:cNvSpPr txBox="1"/>
              <p:nvPr/>
            </p:nvSpPr>
            <p:spPr>
              <a:xfrm>
                <a:off x="0" y="2693705"/>
                <a:ext cx="165618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Calibri"/>
                    <a:ea typeface="+mn-ea"/>
                    <a:cs typeface="+mn-cs"/>
                  </a:rPr>
                  <a:t>sensitive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database </a:t>
                </a:r>
                <a14:m>
                  <m:oMath xmlns:m="http://schemas.openxmlformats.org/officeDocument/2006/math">
                    <m:r>
                      <a:rPr kumimoji="0" lang="en-US" sz="2400" b="0" i="1" u="none" strike="noStrike" kern="1200" cap="none" spc="0" normalizeH="0" baseline="0" noProof="0" dirty="0" smtClean="0">
                        <a:ln>
                          <a:noFill/>
                        </a:ln>
                        <a:solidFill>
                          <a:prstClr val="black"/>
                        </a:solidFill>
                        <a:effectLst/>
                        <a:uLnTx/>
                        <a:uFillTx/>
                        <a:latin typeface="Cambria Math"/>
                        <a:ea typeface="+mn-ea"/>
                        <a:cs typeface="+mn-cs"/>
                      </a:rPr>
                      <m:t>𝐷</m:t>
                    </m:r>
                  </m:oMath>
                </a14:m>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0" y="2693705"/>
                <a:ext cx="1656184" cy="830997"/>
              </a:xfrm>
              <a:prstGeom prst="rect">
                <a:avLst/>
              </a:prstGeom>
              <a:blipFill rotWithShape="1">
                <a:blip r:embed="rId4"/>
                <a:stretch>
                  <a:fillRect l="-3676" t="-5882" b="-16176"/>
                </a:stretch>
              </a:blipFill>
            </p:spPr>
            <p:txBody>
              <a:bodyPr/>
              <a:lstStyle/>
              <a:p>
                <a:r>
                  <a:rPr lang="en-US">
                    <a:noFill/>
                  </a:rPr>
                  <a:t> </a:t>
                </a:r>
              </a:p>
            </p:txBody>
          </p:sp>
        </mc:Fallback>
      </mc:AlternateContent>
      <p:pic>
        <p:nvPicPr>
          <p:cNvPr id="6" name="Picture 2" descr="C:\Users\Administrator\Dropbox\NTU\Research\Projects\Bayesian Network\Presentations\Database_1.png"/>
          <p:cNvPicPr>
            <a:picLocks noChangeAspect="1" noChangeArrowheads="1"/>
          </p:cNvPicPr>
          <p:nvPr/>
        </p:nvPicPr>
        <p:blipFill>
          <a:blip r:embed="rId5" cstate="print">
            <a:extLst>
              <a:ext uri="{BEBA8EAE-BF5A-486C-A8C5-ECC9F3942E4B}">
                <a14:imgProps xmlns:a14="http://schemas.microsoft.com/office/drawing/2010/main">
                  <a14:imgLayer r:embed="rId6">
                    <a14:imgEffect>
                      <a14:artisticGlass/>
                    </a14:imgEffect>
                  </a14:imgLayer>
                </a14:imgProps>
              </a:ext>
              <a:ext uri="{28A0092B-C50C-407E-A947-70E740481C1C}">
                <a14:useLocalDpi xmlns:a14="http://schemas.microsoft.com/office/drawing/2010/main" val="0"/>
              </a:ext>
            </a:extLst>
          </a:blip>
          <a:srcRect/>
          <a:stretch>
            <a:fillRect/>
          </a:stretch>
        </p:blipFill>
        <p:spPr bwMode="auto">
          <a:xfrm>
            <a:off x="7812360" y="1559063"/>
            <a:ext cx="1005840" cy="10058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82087" y="1559063"/>
            <a:ext cx="1246516" cy="1005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69897" y="1559063"/>
            <a:ext cx="1201170" cy="1005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descr="C:\Users\Administrator\Dropbox\NTU\Research\Projects\Bayesian Network\Presentations\Database_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2681" y="1557927"/>
            <a:ext cx="1008112" cy="100811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TextBox 9"/>
              <p:cNvSpPr txBox="1"/>
              <p:nvPr/>
            </p:nvSpPr>
            <p:spPr>
              <a:xfrm>
                <a:off x="7432614" y="2693705"/>
                <a:ext cx="176533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synthetic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database </a:t>
                </a:r>
                <a14:m>
                  <m:oMath xmlns:m="http://schemas.openxmlformats.org/officeDocument/2006/math">
                    <m:sSup>
                      <m:sSupPr>
                        <m:ctrlPr>
                          <a:rPr kumimoji="0" lang="en-US"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pPr>
                      <m:e>
                        <m:r>
                          <a:rPr kumimoji="0" lang="en-US" sz="2400" b="0" i="1" u="none" strike="noStrike" kern="1200" cap="none" spc="0" normalizeH="0" baseline="0" noProof="0" dirty="0">
                            <a:ln>
                              <a:noFill/>
                            </a:ln>
                            <a:solidFill>
                              <a:prstClr val="black"/>
                            </a:solidFill>
                            <a:effectLst/>
                            <a:uLnTx/>
                            <a:uFillTx/>
                            <a:latin typeface="Cambria Math"/>
                            <a:ea typeface="+mn-ea"/>
                            <a:cs typeface="+mn-cs"/>
                          </a:rPr>
                          <m:t>𝐷</m:t>
                        </m:r>
                      </m:e>
                      <m:sup>
                        <m:r>
                          <a:rPr kumimoji="0" lang="en-US" sz="2400" b="0" i="1" u="none" strike="noStrike" kern="1200" cap="none" spc="0" normalizeH="0" baseline="0" noProof="0" dirty="0">
                            <a:ln>
                              <a:noFill/>
                            </a:ln>
                            <a:solidFill>
                              <a:prstClr val="black"/>
                            </a:solidFill>
                            <a:effectLst/>
                            <a:uLnTx/>
                            <a:uFillTx/>
                            <a:latin typeface="Cambria Math"/>
                            <a:ea typeface="+mn-ea"/>
                            <a:cs typeface="+mn-cs"/>
                          </a:rPr>
                          <m:t>∗</m:t>
                        </m:r>
                      </m:sup>
                    </m:sSup>
                  </m:oMath>
                </a14:m>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7432614" y="2693705"/>
                <a:ext cx="1765332" cy="830997"/>
              </a:xfrm>
              <a:prstGeom prst="rect">
                <a:avLst/>
              </a:prstGeom>
              <a:blipFill rotWithShape="1">
                <a:blip r:embed="rId9"/>
                <a:stretch>
                  <a:fillRect l="-4138" t="-5882" b="-16176"/>
                </a:stretch>
              </a:blipFill>
            </p:spPr>
            <p:txBody>
              <a:bodyPr/>
              <a:lstStyle/>
              <a:p>
                <a:r>
                  <a:rPr lang="en-US">
                    <a:noFill/>
                  </a:rPr>
                  <a:t> </a:t>
                </a:r>
              </a:p>
            </p:txBody>
          </p:sp>
        </mc:Fallback>
      </mc:AlternateContent>
      <p:cxnSp>
        <p:nvCxnSpPr>
          <p:cNvPr id="11" name="直接箭头连接符 10"/>
          <p:cNvCxnSpPr>
            <a:endCxn id="7" idx="1"/>
          </p:cNvCxnSpPr>
          <p:nvPr/>
        </p:nvCxnSpPr>
        <p:spPr>
          <a:xfrm>
            <a:off x="1308232" y="2061983"/>
            <a:ext cx="137385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429683" y="1585871"/>
            <a:ext cx="1130951"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convert</a:t>
            </a:r>
          </a:p>
        </p:txBody>
      </p:sp>
      <p:sp>
        <p:nvSpPr>
          <p:cNvPr id="14" name="TextBox 13"/>
          <p:cNvSpPr txBox="1"/>
          <p:nvPr/>
        </p:nvSpPr>
        <p:spPr>
          <a:xfrm>
            <a:off x="4654069" y="2693705"/>
            <a:ext cx="243282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noisy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distribution</a:t>
            </a:r>
          </a:p>
        </p:txBody>
      </p:sp>
      <p:cxnSp>
        <p:nvCxnSpPr>
          <p:cNvPr id="15" name="直接箭头连接符 14"/>
          <p:cNvCxnSpPr/>
          <p:nvPr/>
        </p:nvCxnSpPr>
        <p:spPr>
          <a:xfrm>
            <a:off x="3923928" y="2070822"/>
            <a:ext cx="137385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4088243" y="1594710"/>
            <a:ext cx="107593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noise</a:t>
            </a:r>
          </a:p>
        </p:txBody>
      </p:sp>
      <p:cxnSp>
        <p:nvCxnSpPr>
          <p:cNvPr id="17" name="直接箭头连接符 16"/>
          <p:cNvCxnSpPr/>
          <p:nvPr/>
        </p:nvCxnSpPr>
        <p:spPr>
          <a:xfrm>
            <a:off x="6501928" y="2070886"/>
            <a:ext cx="137385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6655833" y="1594774"/>
            <a:ext cx="1083951"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sample</a:t>
            </a:r>
          </a:p>
        </p:txBody>
      </p:sp>
      <p:sp>
        <p:nvSpPr>
          <p:cNvPr id="19" name="圆角矩形 18"/>
          <p:cNvSpPr/>
          <p:nvPr/>
        </p:nvSpPr>
        <p:spPr>
          <a:xfrm>
            <a:off x="1950626" y="1482267"/>
            <a:ext cx="2635276" cy="2046739"/>
          </a:xfrm>
          <a:prstGeom prst="roundRect">
            <a:avLst/>
          </a:prstGeom>
          <a:solidFill>
            <a:schemeClr val="bg1">
              <a:lumMod val="50000"/>
              <a:alpha val="68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aphicFrame>
        <p:nvGraphicFramePr>
          <p:cNvPr id="24" name="表格 23"/>
          <p:cNvGraphicFramePr>
            <a:graphicFrameLocks noGrp="1"/>
          </p:cNvGraphicFramePr>
          <p:nvPr/>
        </p:nvGraphicFramePr>
        <p:xfrm>
          <a:off x="2756944" y="4653136"/>
          <a:ext cx="560008" cy="576064"/>
        </p:xfrm>
        <a:graphic>
          <a:graphicData uri="http://schemas.openxmlformats.org/drawingml/2006/table">
            <a:tbl>
              <a:tblPr firstRow="1" bandRow="1">
                <a:tableStyleId>{D113A9D2-9D6B-4929-AA2D-F23B5EE8CBE7}</a:tableStyleId>
              </a:tblPr>
              <a:tblGrid>
                <a:gridCol w="280004">
                  <a:extLst>
                    <a:ext uri="{9D8B030D-6E8A-4147-A177-3AD203B41FA5}">
                      <a16:colId xmlns:a16="http://schemas.microsoft.com/office/drawing/2014/main" val="20000"/>
                    </a:ext>
                  </a:extLst>
                </a:gridCol>
                <a:gridCol w="280004">
                  <a:extLst>
                    <a:ext uri="{9D8B030D-6E8A-4147-A177-3AD203B41FA5}">
                      <a16:colId xmlns:a16="http://schemas.microsoft.com/office/drawing/2014/main" val="20001"/>
                    </a:ext>
                  </a:extLst>
                </a:gridCol>
              </a:tblGrid>
              <a:tr h="288032">
                <a:tc>
                  <a:txBody>
                    <a:bodyPr/>
                    <a:lstStyle/>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88032">
                <a:tc>
                  <a:txBody>
                    <a:bodyPr/>
                    <a:lstStyle/>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25" name="表格 24"/>
          <p:cNvGraphicFramePr>
            <a:graphicFrameLocks noGrp="1"/>
          </p:cNvGraphicFramePr>
          <p:nvPr/>
        </p:nvGraphicFramePr>
        <p:xfrm>
          <a:off x="3277056" y="4805536"/>
          <a:ext cx="560008" cy="576064"/>
        </p:xfrm>
        <a:graphic>
          <a:graphicData uri="http://schemas.openxmlformats.org/drawingml/2006/table">
            <a:tbl>
              <a:tblPr firstRow="1" bandRow="1">
                <a:tableStyleId>{18603FDC-E32A-4AB5-989C-0864C3EAD2B8}</a:tableStyleId>
              </a:tblPr>
              <a:tblGrid>
                <a:gridCol w="280004">
                  <a:extLst>
                    <a:ext uri="{9D8B030D-6E8A-4147-A177-3AD203B41FA5}">
                      <a16:colId xmlns:a16="http://schemas.microsoft.com/office/drawing/2014/main" val="20000"/>
                    </a:ext>
                  </a:extLst>
                </a:gridCol>
                <a:gridCol w="280004">
                  <a:extLst>
                    <a:ext uri="{9D8B030D-6E8A-4147-A177-3AD203B41FA5}">
                      <a16:colId xmlns:a16="http://schemas.microsoft.com/office/drawing/2014/main" val="20001"/>
                    </a:ext>
                  </a:extLst>
                </a:gridCol>
              </a:tblGrid>
              <a:tr h="288032">
                <a:tc>
                  <a:txBody>
                    <a:bodyPr/>
                    <a:lstStyle/>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88032">
                <a:tc>
                  <a:txBody>
                    <a:bodyPr/>
                    <a:lstStyle/>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26" name="表格 25"/>
          <p:cNvGraphicFramePr>
            <a:graphicFrameLocks noGrp="1"/>
          </p:cNvGraphicFramePr>
          <p:nvPr/>
        </p:nvGraphicFramePr>
        <p:xfrm>
          <a:off x="2972968" y="5157192"/>
          <a:ext cx="560008" cy="576064"/>
        </p:xfrm>
        <a:graphic>
          <a:graphicData uri="http://schemas.openxmlformats.org/drawingml/2006/table">
            <a:tbl>
              <a:tblPr firstRow="1" bandRow="1">
                <a:tableStyleId>{306799F8-075E-4A3A-A7F6-7FBC6576F1A4}</a:tableStyleId>
              </a:tblPr>
              <a:tblGrid>
                <a:gridCol w="280004">
                  <a:extLst>
                    <a:ext uri="{9D8B030D-6E8A-4147-A177-3AD203B41FA5}">
                      <a16:colId xmlns:a16="http://schemas.microsoft.com/office/drawing/2014/main" val="20000"/>
                    </a:ext>
                  </a:extLst>
                </a:gridCol>
                <a:gridCol w="280004">
                  <a:extLst>
                    <a:ext uri="{9D8B030D-6E8A-4147-A177-3AD203B41FA5}">
                      <a16:colId xmlns:a16="http://schemas.microsoft.com/office/drawing/2014/main" val="20001"/>
                    </a:ext>
                  </a:extLst>
                </a:gridCol>
              </a:tblGrid>
              <a:tr h="288032">
                <a:tc>
                  <a:txBody>
                    <a:bodyPr/>
                    <a:lstStyle/>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88032">
                <a:tc>
                  <a:txBody>
                    <a:bodyPr/>
                    <a:lstStyle/>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7" name="TextBox 26"/>
          <p:cNvSpPr txBox="1"/>
          <p:nvPr/>
        </p:nvSpPr>
        <p:spPr>
          <a:xfrm>
            <a:off x="2168841" y="5910371"/>
            <a:ext cx="2231135" cy="830997"/>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 set of </a:t>
            </a:r>
            <a:r>
              <a:rPr kumimoji="0" lang="en-US" sz="2400" b="0" i="0" u="none" strike="noStrike" kern="1200" cap="none" spc="0" normalizeH="0" baseline="0" noProof="0" dirty="0">
                <a:ln>
                  <a:noFill/>
                </a:ln>
                <a:solidFill>
                  <a:srgbClr val="C00000"/>
                </a:solidFill>
                <a:effectLst/>
                <a:uLnTx/>
                <a:uFillTx/>
                <a:latin typeface="Calibri"/>
                <a:ea typeface="+mn-ea"/>
                <a:cs typeface="+mn-cs"/>
              </a:rPr>
              <a:t>low-dim</a:t>
            </a:r>
            <a:r>
              <a:rPr kumimoji="0" lang="en-US" sz="2400" b="0" i="0" u="none" strike="noStrike" kern="1200" cap="none" spc="0" normalizeH="0" baseline="0" noProof="0" dirty="0">
                <a:ln>
                  <a:noFill/>
                </a:ln>
                <a:solidFill>
                  <a:prstClr val="black"/>
                </a:solidFill>
                <a:effectLst/>
                <a:uLnTx/>
                <a:uFillTx/>
                <a:latin typeface="Calibri"/>
                <a:ea typeface="+mn-ea"/>
                <a:cs typeface="+mn-cs"/>
              </a:rPr>
              <a:t> distributions</a:t>
            </a:r>
          </a:p>
        </p:txBody>
      </p:sp>
      <p:pic>
        <p:nvPicPr>
          <p:cNvPr id="3074" name="Picture 2" descr="C:\Users\Administrator\Desktop\图片1.png"/>
          <p:cNvPicPr>
            <a:picLocks noChangeAspect="1" noChangeArrowheads="1"/>
          </p:cNvPicPr>
          <p:nvPr/>
        </p:nvPicPr>
        <p:blipFill>
          <a:blip r:embed="rId10">
            <a:extLst>
              <a:ext uri="{BEBA8EAE-BF5A-486C-A8C5-ECC9F3942E4B}">
                <a14:imgProps xmlns:a14="http://schemas.microsoft.com/office/drawing/2010/main">
                  <a14:imgLayer r:embed="rId11">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5274222" y="4621558"/>
            <a:ext cx="1212850" cy="121285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4789137" y="5910371"/>
            <a:ext cx="223113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noisy </a:t>
            </a:r>
            <a:r>
              <a:rPr kumimoji="0" lang="en-US" sz="2400" b="0" i="0" u="none" strike="noStrike" kern="1200" cap="none" spc="0" normalizeH="0" baseline="0" noProof="0" dirty="0">
                <a:ln>
                  <a:noFill/>
                </a:ln>
                <a:solidFill>
                  <a:srgbClr val="C00000"/>
                </a:solidFill>
                <a:effectLst/>
                <a:uLnTx/>
                <a:uFillTx/>
                <a:latin typeface="Calibri"/>
                <a:ea typeface="+mn-ea"/>
                <a:cs typeface="+mn-cs"/>
              </a:rPr>
              <a:t>low-dim</a:t>
            </a:r>
            <a:r>
              <a:rPr kumimoji="0" lang="en-US" sz="2400" b="0" i="0" u="none" strike="noStrike" kern="1200" cap="none" spc="0" normalizeH="0" baseline="0" noProof="0" dirty="0">
                <a:ln>
                  <a:noFill/>
                </a:ln>
                <a:solidFill>
                  <a:prstClr val="black"/>
                </a:solidFill>
                <a:effectLst/>
                <a:uLnTx/>
                <a:uFillTx/>
                <a:latin typeface="Calibri"/>
                <a:ea typeface="+mn-ea"/>
                <a:cs typeface="+mn-cs"/>
              </a:rPr>
              <a:t> distributions</a:t>
            </a:r>
          </a:p>
        </p:txBody>
      </p:sp>
      <p:cxnSp>
        <p:nvCxnSpPr>
          <p:cNvPr id="38" name="直接箭头连接符 37"/>
          <p:cNvCxnSpPr/>
          <p:nvPr/>
        </p:nvCxnSpPr>
        <p:spPr>
          <a:xfrm>
            <a:off x="3923928" y="5258516"/>
            <a:ext cx="137385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4088243" y="4782404"/>
            <a:ext cx="107593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noise</a:t>
            </a:r>
          </a:p>
        </p:txBody>
      </p:sp>
      <p:cxnSp>
        <p:nvCxnSpPr>
          <p:cNvPr id="49" name="直接箭头连接符 48"/>
          <p:cNvCxnSpPr/>
          <p:nvPr/>
        </p:nvCxnSpPr>
        <p:spPr>
          <a:xfrm>
            <a:off x="828092" y="5229041"/>
            <a:ext cx="1799692" cy="14447"/>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1187624" y="4767376"/>
            <a:ext cx="1130951"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convert</a:t>
            </a:r>
          </a:p>
        </p:txBody>
      </p:sp>
      <p:cxnSp>
        <p:nvCxnSpPr>
          <p:cNvPr id="51" name="直接箭头连接符 50"/>
          <p:cNvCxnSpPr>
            <a:stCxn id="5" idx="2"/>
          </p:cNvCxnSpPr>
          <p:nvPr/>
        </p:nvCxnSpPr>
        <p:spPr>
          <a:xfrm>
            <a:off x="828092" y="3524702"/>
            <a:ext cx="0" cy="1704339"/>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a:off x="3252327" y="3601988"/>
            <a:ext cx="0" cy="914400"/>
          </a:xfrm>
          <a:prstGeom prst="straightConnector1">
            <a:avLst/>
          </a:prstGeom>
          <a:ln w="38100">
            <a:solidFill>
              <a:schemeClr val="tx1"/>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3269728" y="3814066"/>
            <a:ext cx="1806328"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approximate</a:t>
            </a:r>
          </a:p>
        </p:txBody>
      </p:sp>
      <p:sp>
        <p:nvSpPr>
          <p:cNvPr id="61" name="TextBox 60"/>
          <p:cNvSpPr txBox="1"/>
          <p:nvPr/>
        </p:nvSpPr>
        <p:spPr>
          <a:xfrm>
            <a:off x="2066599" y="2693705"/>
            <a:ext cx="243282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Calibri"/>
                <a:ea typeface="+mn-ea"/>
                <a:cs typeface="+mn-cs"/>
              </a:rPr>
              <a:t>full-dim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tuple distribution</a:t>
            </a:r>
          </a:p>
        </p:txBody>
      </p:sp>
      <p:cxnSp>
        <p:nvCxnSpPr>
          <p:cNvPr id="32" name="直接箭头连接符 31"/>
          <p:cNvCxnSpPr/>
          <p:nvPr/>
        </p:nvCxnSpPr>
        <p:spPr>
          <a:xfrm>
            <a:off x="6654328" y="5229200"/>
            <a:ext cx="1660952"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7088449" y="4753088"/>
            <a:ext cx="1083951"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sample</a:t>
            </a:r>
          </a:p>
        </p:txBody>
      </p:sp>
      <p:cxnSp>
        <p:nvCxnSpPr>
          <p:cNvPr id="34" name="直接箭头连接符 33"/>
          <p:cNvCxnSpPr/>
          <p:nvPr/>
        </p:nvCxnSpPr>
        <p:spPr>
          <a:xfrm>
            <a:off x="8316416" y="3529584"/>
            <a:ext cx="0" cy="1704339"/>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标题 2">
            <a:extLst>
              <a:ext uri="{FF2B5EF4-FFF2-40B4-BE49-F238E27FC236}">
                <a16:creationId xmlns:a16="http://schemas.microsoft.com/office/drawing/2014/main" id="{4459044E-6D06-31C5-4D04-2CDC8614C986}"/>
              </a:ext>
            </a:extLst>
          </p:cNvPr>
          <p:cNvSpPr>
            <a:spLocks noGrp="1"/>
          </p:cNvSpPr>
          <p:nvPr>
            <p:ph type="title"/>
          </p:nvPr>
        </p:nvSpPr>
        <p:spPr>
          <a:xfrm>
            <a:off x="457200" y="274638"/>
            <a:ext cx="8229600" cy="1143000"/>
          </a:xfrm>
        </p:spPr>
        <p:txBody>
          <a:bodyPr/>
          <a:lstStyle/>
          <a:p>
            <a:pPr algn="ctr"/>
            <a:r>
              <a:rPr lang="en-US" altLang="zh-CN" dirty="0"/>
              <a:t>S</a:t>
            </a:r>
            <a:r>
              <a:rPr lang="en-US" dirty="0"/>
              <a:t>cenario 1:</a:t>
            </a:r>
            <a:r>
              <a:rPr lang="zh-CN" altLang="en-US" dirty="0"/>
              <a:t> </a:t>
            </a:r>
            <a:r>
              <a:rPr lang="en-US" dirty="0"/>
              <a:t>Dataset Release</a:t>
            </a:r>
          </a:p>
        </p:txBody>
      </p:sp>
    </p:spTree>
    <p:extLst>
      <p:ext uri="{BB962C8B-B14F-4D97-AF65-F5344CB8AC3E}">
        <p14:creationId xmlns:p14="http://schemas.microsoft.com/office/powerpoint/2010/main" val="373782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07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2" grpId="0"/>
      <p:bldP spid="14" grpId="0"/>
      <p:bldP spid="16" grpId="0"/>
      <p:bldP spid="18" grpId="0"/>
      <p:bldP spid="19" grpId="0" animBg="1"/>
      <p:bldP spid="27" grpId="0" animBg="1"/>
      <p:bldP spid="36" grpId="0"/>
      <p:bldP spid="39" grpId="0"/>
      <p:bldP spid="50" grpId="0"/>
      <p:bldP spid="60" grpId="0"/>
      <p:bldP spid="61" grpId="0"/>
      <p:bldP spid="3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51520" y="1481328"/>
            <a:ext cx="8686800" cy="4525963"/>
          </a:xfrm>
        </p:spPr>
        <p:txBody>
          <a:bodyPr/>
          <a:lstStyle/>
          <a:p>
            <a:r>
              <a:rPr lang="en-US" sz="2800" dirty="0"/>
              <a:t>The advantages of using </a:t>
            </a:r>
            <a:r>
              <a:rPr lang="en-US" sz="2800" dirty="0">
                <a:solidFill>
                  <a:srgbClr val="C00000"/>
                </a:solidFill>
              </a:rPr>
              <a:t>low-dimensional</a:t>
            </a:r>
            <a:r>
              <a:rPr lang="en-US" sz="2800" dirty="0"/>
              <a:t> distributions</a:t>
            </a:r>
          </a:p>
          <a:p>
            <a:pPr lvl="1"/>
            <a:r>
              <a:rPr lang="en-US" sz="2400" dirty="0"/>
              <a:t>easy to compute</a:t>
            </a:r>
          </a:p>
          <a:p>
            <a:pPr lvl="1"/>
            <a:r>
              <a:rPr lang="en-US" sz="2400" dirty="0"/>
              <a:t>small domain -&gt; high signal density -&gt; robust against noise</a:t>
            </a:r>
          </a:p>
          <a:p>
            <a:pPr lvl="1"/>
            <a:endParaRPr lang="en-US" sz="2400" dirty="0"/>
          </a:p>
          <a:p>
            <a:pPr lvl="1"/>
            <a:endParaRPr lang="en-US" sz="2400" dirty="0"/>
          </a:p>
          <a:p>
            <a:r>
              <a:rPr lang="en-US" sz="2800" dirty="0"/>
              <a:t>But, how to find a set of low-dim distributions that provides a </a:t>
            </a:r>
            <a:r>
              <a:rPr lang="en-US" sz="2800" b="1" dirty="0"/>
              <a:t>good approximation </a:t>
            </a:r>
            <a:r>
              <a:rPr lang="en-US" sz="2800" dirty="0"/>
              <a:t>to full distribution?</a:t>
            </a:r>
          </a:p>
          <a:p>
            <a:pPr lvl="1"/>
            <a:endParaRPr lang="en-US" dirty="0"/>
          </a:p>
        </p:txBody>
      </p:sp>
      <p:sp>
        <p:nvSpPr>
          <p:cNvPr id="6" name="标题 2">
            <a:extLst>
              <a:ext uri="{FF2B5EF4-FFF2-40B4-BE49-F238E27FC236}">
                <a16:creationId xmlns:a16="http://schemas.microsoft.com/office/drawing/2014/main" id="{9C10827D-7709-8754-1FB4-5E242DC14422}"/>
              </a:ext>
            </a:extLst>
          </p:cNvPr>
          <p:cNvSpPr>
            <a:spLocks noGrp="1"/>
          </p:cNvSpPr>
          <p:nvPr>
            <p:ph type="title"/>
          </p:nvPr>
        </p:nvSpPr>
        <p:spPr>
          <a:xfrm>
            <a:off x="457200" y="274638"/>
            <a:ext cx="8229600" cy="1143000"/>
          </a:xfrm>
        </p:spPr>
        <p:txBody>
          <a:bodyPr/>
          <a:lstStyle/>
          <a:p>
            <a:pPr algn="ctr"/>
            <a:r>
              <a:rPr lang="en-US" altLang="zh-CN" dirty="0"/>
              <a:t>S</a:t>
            </a:r>
            <a:r>
              <a:rPr lang="en-US" dirty="0"/>
              <a:t>cenario 1:</a:t>
            </a:r>
            <a:r>
              <a:rPr lang="zh-CN" altLang="en-US" dirty="0"/>
              <a:t> </a:t>
            </a:r>
            <a:r>
              <a:rPr lang="en-US" dirty="0"/>
              <a:t>Dataset Release</a:t>
            </a:r>
          </a:p>
        </p:txBody>
      </p:sp>
    </p:spTree>
    <p:extLst>
      <p:ext uri="{BB962C8B-B14F-4D97-AF65-F5344CB8AC3E}">
        <p14:creationId xmlns:p14="http://schemas.microsoft.com/office/powerpoint/2010/main" val="551938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336550" y="1974540"/>
            <a:ext cx="1263650" cy="1593850"/>
          </a:xfrm>
          <a:custGeom>
            <a:avLst/>
            <a:gdLst>
              <a:gd name="connsiteX0" fmla="*/ 14452 w 1263650"/>
              <a:gd name="connsiteY0" fmla="*/ 6858 h 1593850"/>
              <a:gd name="connsiteX1" fmla="*/ 643102 w 1263650"/>
              <a:gd name="connsiteY1" fmla="*/ 113411 h 1593850"/>
              <a:gd name="connsiteX2" fmla="*/ 1271777 w 1263650"/>
              <a:gd name="connsiteY2" fmla="*/ 6858 h 1593850"/>
              <a:gd name="connsiteX3" fmla="*/ 1271777 w 1263650"/>
              <a:gd name="connsiteY3" fmla="*/ 1487170 h 1593850"/>
              <a:gd name="connsiteX4" fmla="*/ 643102 w 1263650"/>
              <a:gd name="connsiteY4" fmla="*/ 1593850 h 1593850"/>
              <a:gd name="connsiteX5" fmla="*/ 14452 w 1263650"/>
              <a:gd name="connsiteY5" fmla="*/ 1487170 h 1593850"/>
              <a:gd name="connsiteX6" fmla="*/ 14452 w 1263650"/>
              <a:gd name="connsiteY6" fmla="*/ 6858 h 159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3650" h="1593850">
                <a:moveTo>
                  <a:pt x="14452" y="6858"/>
                </a:moveTo>
                <a:cubicBezTo>
                  <a:pt x="14452" y="65659"/>
                  <a:pt x="295909" y="113411"/>
                  <a:pt x="643102" y="113411"/>
                </a:cubicBezTo>
                <a:cubicBezTo>
                  <a:pt x="990346" y="113411"/>
                  <a:pt x="1271777" y="65659"/>
                  <a:pt x="1271777" y="6858"/>
                </a:cubicBezTo>
                <a:lnTo>
                  <a:pt x="1271777" y="1487170"/>
                </a:lnTo>
                <a:cubicBezTo>
                  <a:pt x="1271777" y="1546098"/>
                  <a:pt x="990346" y="1593850"/>
                  <a:pt x="643102" y="1593850"/>
                </a:cubicBezTo>
                <a:cubicBezTo>
                  <a:pt x="295909" y="1593850"/>
                  <a:pt x="14452" y="1546098"/>
                  <a:pt x="14452" y="1487170"/>
                </a:cubicBezTo>
                <a:lnTo>
                  <a:pt x="14452" y="6858"/>
                </a:lnTo>
                <a:close/>
              </a:path>
            </a:pathLst>
          </a:custGeom>
          <a:solidFill>
            <a:srgbClr val="DBE5F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336550" y="1860240"/>
            <a:ext cx="1263650" cy="222250"/>
          </a:xfrm>
          <a:custGeom>
            <a:avLst/>
            <a:gdLst>
              <a:gd name="connsiteX0" fmla="*/ 14452 w 1263650"/>
              <a:gd name="connsiteY0" fmla="*/ 121158 h 222250"/>
              <a:gd name="connsiteX1" fmla="*/ 643102 w 1263650"/>
              <a:gd name="connsiteY1" fmla="*/ 14478 h 222250"/>
              <a:gd name="connsiteX2" fmla="*/ 1271777 w 1263650"/>
              <a:gd name="connsiteY2" fmla="*/ 121158 h 222250"/>
              <a:gd name="connsiteX3" fmla="*/ 643102 w 1263650"/>
              <a:gd name="connsiteY3" fmla="*/ 227711 h 222250"/>
              <a:gd name="connsiteX4" fmla="*/ 14452 w 1263650"/>
              <a:gd name="connsiteY4" fmla="*/ 121158 h 222250"/>
              <a:gd name="connsiteX5" fmla="*/ 14452 w 1263650"/>
              <a:gd name="connsiteY5" fmla="*/ 121158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3650" h="222250">
                <a:moveTo>
                  <a:pt x="14452" y="121158"/>
                </a:moveTo>
                <a:cubicBezTo>
                  <a:pt x="14452" y="62230"/>
                  <a:pt x="295909" y="14478"/>
                  <a:pt x="643102" y="14478"/>
                </a:cubicBezTo>
                <a:cubicBezTo>
                  <a:pt x="990346" y="14478"/>
                  <a:pt x="1271777" y="62230"/>
                  <a:pt x="1271777" y="121158"/>
                </a:cubicBezTo>
                <a:cubicBezTo>
                  <a:pt x="1271777" y="179959"/>
                  <a:pt x="990346" y="227711"/>
                  <a:pt x="643102" y="227711"/>
                </a:cubicBezTo>
                <a:cubicBezTo>
                  <a:pt x="295909" y="227711"/>
                  <a:pt x="14452" y="179959"/>
                  <a:pt x="14452" y="121158"/>
                </a:cubicBezTo>
                <a:lnTo>
                  <a:pt x="14452" y="121158"/>
                </a:lnTo>
                <a:close/>
              </a:path>
            </a:pathLst>
          </a:custGeom>
          <a:solidFill>
            <a:srgbClr val="E9EEF6">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a:off x="336550" y="1860240"/>
            <a:ext cx="1263650" cy="222250"/>
          </a:xfrm>
          <a:custGeom>
            <a:avLst/>
            <a:gdLst>
              <a:gd name="connsiteX0" fmla="*/ 1271777 w 1263650"/>
              <a:gd name="connsiteY0" fmla="*/ 121158 h 222250"/>
              <a:gd name="connsiteX1" fmla="*/ 643102 w 1263650"/>
              <a:gd name="connsiteY1" fmla="*/ 227711 h 222250"/>
              <a:gd name="connsiteX2" fmla="*/ 14452 w 1263650"/>
              <a:gd name="connsiteY2" fmla="*/ 121158 h 222250"/>
              <a:gd name="connsiteX3" fmla="*/ 643102 w 1263650"/>
              <a:gd name="connsiteY3" fmla="*/ 14478 h 222250"/>
              <a:gd name="connsiteX4" fmla="*/ 1271777 w 1263650"/>
              <a:gd name="connsiteY4" fmla="*/ 121158 h 222250"/>
              <a:gd name="connsiteX5" fmla="*/ 1271777 w 1263650"/>
              <a:gd name="connsiteY5" fmla="*/ 121158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3650" h="222250">
                <a:moveTo>
                  <a:pt x="1271777" y="121158"/>
                </a:moveTo>
                <a:cubicBezTo>
                  <a:pt x="1271777" y="179959"/>
                  <a:pt x="990346" y="227711"/>
                  <a:pt x="643102" y="227711"/>
                </a:cubicBezTo>
                <a:cubicBezTo>
                  <a:pt x="295909" y="227711"/>
                  <a:pt x="14452" y="179959"/>
                  <a:pt x="14452" y="121158"/>
                </a:cubicBezTo>
                <a:cubicBezTo>
                  <a:pt x="14452" y="62230"/>
                  <a:pt x="295909" y="14478"/>
                  <a:pt x="643102" y="14478"/>
                </a:cubicBezTo>
                <a:cubicBezTo>
                  <a:pt x="990346" y="14478"/>
                  <a:pt x="1271777" y="62230"/>
                  <a:pt x="1271777" y="121158"/>
                </a:cubicBezTo>
                <a:lnTo>
                  <a:pt x="1271777" y="121158"/>
                </a:lnTo>
                <a:close/>
              </a:path>
            </a:pathLst>
          </a:custGeom>
          <a:solidFill>
            <a:srgbClr val="0000DF">
              <a:alpha val="0"/>
            </a:srgbClr>
          </a:solidFill>
          <a:ln w="9525">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Freeform 6"/>
          <p:cNvSpPr/>
          <p:nvPr/>
        </p:nvSpPr>
        <p:spPr>
          <a:xfrm>
            <a:off x="336550" y="1974540"/>
            <a:ext cx="1263650" cy="1593850"/>
          </a:xfrm>
          <a:custGeom>
            <a:avLst/>
            <a:gdLst>
              <a:gd name="connsiteX0" fmla="*/ 1271777 w 1263650"/>
              <a:gd name="connsiteY0" fmla="*/ 6858 h 1593850"/>
              <a:gd name="connsiteX1" fmla="*/ 1271777 w 1263650"/>
              <a:gd name="connsiteY1" fmla="*/ 1487170 h 1593850"/>
              <a:gd name="connsiteX2" fmla="*/ 643102 w 1263650"/>
              <a:gd name="connsiteY2" fmla="*/ 1593850 h 1593850"/>
              <a:gd name="connsiteX3" fmla="*/ 14452 w 1263650"/>
              <a:gd name="connsiteY3" fmla="*/ 1487170 h 1593850"/>
              <a:gd name="connsiteX4" fmla="*/ 14452 w 1263650"/>
              <a:gd name="connsiteY4" fmla="*/ 6858 h 159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650" h="1593850">
                <a:moveTo>
                  <a:pt x="1271777" y="6858"/>
                </a:moveTo>
                <a:lnTo>
                  <a:pt x="1271777" y="1487170"/>
                </a:lnTo>
                <a:cubicBezTo>
                  <a:pt x="1271777" y="1546098"/>
                  <a:pt x="990346" y="1593850"/>
                  <a:pt x="643102" y="1593850"/>
                </a:cubicBezTo>
                <a:cubicBezTo>
                  <a:pt x="295909" y="1593850"/>
                  <a:pt x="14452" y="1546098"/>
                  <a:pt x="14452" y="1487170"/>
                </a:cubicBezTo>
                <a:lnTo>
                  <a:pt x="14452" y="6858"/>
                </a:lnTo>
              </a:path>
            </a:pathLst>
          </a:custGeom>
          <a:ln w="9525">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5772150" y="2698440"/>
            <a:ext cx="1390650" cy="1314450"/>
          </a:xfrm>
          <a:custGeom>
            <a:avLst/>
            <a:gdLst>
              <a:gd name="connsiteX0" fmla="*/ 11048 w 1390650"/>
              <a:gd name="connsiteY0" fmla="*/ 9906 h 1314450"/>
              <a:gd name="connsiteX1" fmla="*/ 704215 w 1390650"/>
              <a:gd name="connsiteY1" fmla="*/ 127508 h 1314450"/>
              <a:gd name="connsiteX2" fmla="*/ 1397254 w 1390650"/>
              <a:gd name="connsiteY2" fmla="*/ 9906 h 1314450"/>
              <a:gd name="connsiteX3" fmla="*/ 1397254 w 1390650"/>
              <a:gd name="connsiteY3" fmla="*/ 1206627 h 1314450"/>
              <a:gd name="connsiteX4" fmla="*/ 704215 w 1390650"/>
              <a:gd name="connsiteY4" fmla="*/ 1324229 h 1314450"/>
              <a:gd name="connsiteX5" fmla="*/ 11048 w 1390650"/>
              <a:gd name="connsiteY5" fmla="*/ 1206627 h 1314450"/>
              <a:gd name="connsiteX6" fmla="*/ 11048 w 1390650"/>
              <a:gd name="connsiteY6" fmla="*/ 9906 h 13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0650" h="1314450">
                <a:moveTo>
                  <a:pt x="11048" y="9906"/>
                </a:moveTo>
                <a:cubicBezTo>
                  <a:pt x="11048" y="74930"/>
                  <a:pt x="321436" y="127508"/>
                  <a:pt x="704215" y="127508"/>
                </a:cubicBezTo>
                <a:cubicBezTo>
                  <a:pt x="1086866" y="127508"/>
                  <a:pt x="1397254" y="74930"/>
                  <a:pt x="1397254" y="9906"/>
                </a:cubicBezTo>
                <a:lnTo>
                  <a:pt x="1397254" y="1206627"/>
                </a:lnTo>
                <a:cubicBezTo>
                  <a:pt x="1397254" y="1271651"/>
                  <a:pt x="1086866" y="1324229"/>
                  <a:pt x="704215" y="1324229"/>
                </a:cubicBezTo>
                <a:cubicBezTo>
                  <a:pt x="321436" y="1324229"/>
                  <a:pt x="11048" y="1271651"/>
                  <a:pt x="11048" y="1206627"/>
                </a:cubicBezTo>
                <a:lnTo>
                  <a:pt x="11048" y="9906"/>
                </a:lnTo>
                <a:close/>
              </a:path>
            </a:pathLst>
          </a:custGeom>
          <a:solidFill>
            <a:srgbClr val="DBE5F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8"/>
          <p:cNvSpPr/>
          <p:nvPr/>
        </p:nvSpPr>
        <p:spPr>
          <a:xfrm>
            <a:off x="5772150" y="2584140"/>
            <a:ext cx="1390650" cy="234950"/>
          </a:xfrm>
          <a:custGeom>
            <a:avLst/>
            <a:gdLst>
              <a:gd name="connsiteX0" fmla="*/ 11048 w 1390650"/>
              <a:gd name="connsiteY0" fmla="*/ 124206 h 234950"/>
              <a:gd name="connsiteX1" fmla="*/ 704215 w 1390650"/>
              <a:gd name="connsiteY1" fmla="*/ 6731 h 234950"/>
              <a:gd name="connsiteX2" fmla="*/ 1397254 w 1390650"/>
              <a:gd name="connsiteY2" fmla="*/ 124206 h 234950"/>
              <a:gd name="connsiteX3" fmla="*/ 704215 w 1390650"/>
              <a:gd name="connsiteY3" fmla="*/ 241808 h 234950"/>
              <a:gd name="connsiteX4" fmla="*/ 11048 w 1390650"/>
              <a:gd name="connsiteY4" fmla="*/ 124206 h 234950"/>
              <a:gd name="connsiteX5" fmla="*/ 11048 w 1390650"/>
              <a:gd name="connsiteY5" fmla="*/ 124206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0650" h="234950">
                <a:moveTo>
                  <a:pt x="11048" y="124206"/>
                </a:moveTo>
                <a:cubicBezTo>
                  <a:pt x="11048" y="59309"/>
                  <a:pt x="321436" y="6731"/>
                  <a:pt x="704215" y="6731"/>
                </a:cubicBezTo>
                <a:cubicBezTo>
                  <a:pt x="1086866" y="6731"/>
                  <a:pt x="1397254" y="59309"/>
                  <a:pt x="1397254" y="124206"/>
                </a:cubicBezTo>
                <a:cubicBezTo>
                  <a:pt x="1397254" y="189230"/>
                  <a:pt x="1086866" y="241808"/>
                  <a:pt x="704215" y="241808"/>
                </a:cubicBezTo>
                <a:cubicBezTo>
                  <a:pt x="321436" y="241808"/>
                  <a:pt x="11048" y="189230"/>
                  <a:pt x="11048" y="124206"/>
                </a:cubicBezTo>
                <a:lnTo>
                  <a:pt x="11048" y="124206"/>
                </a:lnTo>
                <a:close/>
              </a:path>
            </a:pathLst>
          </a:custGeom>
          <a:solidFill>
            <a:srgbClr val="E9EEF6">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Freeform 9"/>
          <p:cNvSpPr/>
          <p:nvPr/>
        </p:nvSpPr>
        <p:spPr>
          <a:xfrm>
            <a:off x="5772150" y="2584140"/>
            <a:ext cx="1390650" cy="234950"/>
          </a:xfrm>
          <a:custGeom>
            <a:avLst/>
            <a:gdLst>
              <a:gd name="connsiteX0" fmla="*/ 1397254 w 1390650"/>
              <a:gd name="connsiteY0" fmla="*/ 124206 h 234950"/>
              <a:gd name="connsiteX1" fmla="*/ 704215 w 1390650"/>
              <a:gd name="connsiteY1" fmla="*/ 241808 h 234950"/>
              <a:gd name="connsiteX2" fmla="*/ 11048 w 1390650"/>
              <a:gd name="connsiteY2" fmla="*/ 124206 h 234950"/>
              <a:gd name="connsiteX3" fmla="*/ 704215 w 1390650"/>
              <a:gd name="connsiteY3" fmla="*/ 6731 h 234950"/>
              <a:gd name="connsiteX4" fmla="*/ 1397254 w 1390650"/>
              <a:gd name="connsiteY4" fmla="*/ 124206 h 234950"/>
              <a:gd name="connsiteX5" fmla="*/ 1397254 w 1390650"/>
              <a:gd name="connsiteY5" fmla="*/ 124206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0650" h="234950">
                <a:moveTo>
                  <a:pt x="1397254" y="124206"/>
                </a:moveTo>
                <a:cubicBezTo>
                  <a:pt x="1397254" y="189230"/>
                  <a:pt x="1086866" y="241808"/>
                  <a:pt x="704215" y="241808"/>
                </a:cubicBezTo>
                <a:cubicBezTo>
                  <a:pt x="321436" y="241808"/>
                  <a:pt x="11048" y="189230"/>
                  <a:pt x="11048" y="124206"/>
                </a:cubicBezTo>
                <a:cubicBezTo>
                  <a:pt x="11048" y="59309"/>
                  <a:pt x="321436" y="6731"/>
                  <a:pt x="704215" y="6731"/>
                </a:cubicBezTo>
                <a:cubicBezTo>
                  <a:pt x="1086866" y="6731"/>
                  <a:pt x="1397254" y="59309"/>
                  <a:pt x="1397254" y="124206"/>
                </a:cubicBezTo>
                <a:lnTo>
                  <a:pt x="1397254" y="124206"/>
                </a:lnTo>
                <a:close/>
              </a:path>
            </a:pathLst>
          </a:custGeom>
          <a:solidFill>
            <a:srgbClr val="0000FF">
              <a:alpha val="0"/>
            </a:srgbClr>
          </a:solidFill>
          <a:ln w="9525">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a:off x="5772150" y="2698440"/>
            <a:ext cx="1390650" cy="1314450"/>
          </a:xfrm>
          <a:custGeom>
            <a:avLst/>
            <a:gdLst>
              <a:gd name="connsiteX0" fmla="*/ 1397254 w 1390650"/>
              <a:gd name="connsiteY0" fmla="*/ 9906 h 1314450"/>
              <a:gd name="connsiteX1" fmla="*/ 1397254 w 1390650"/>
              <a:gd name="connsiteY1" fmla="*/ 1206627 h 1314450"/>
              <a:gd name="connsiteX2" fmla="*/ 704215 w 1390650"/>
              <a:gd name="connsiteY2" fmla="*/ 1324229 h 1314450"/>
              <a:gd name="connsiteX3" fmla="*/ 11048 w 1390650"/>
              <a:gd name="connsiteY3" fmla="*/ 1206627 h 1314450"/>
              <a:gd name="connsiteX4" fmla="*/ 11048 w 1390650"/>
              <a:gd name="connsiteY4" fmla="*/ 9906 h 131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0650" h="1314450">
                <a:moveTo>
                  <a:pt x="1397254" y="9906"/>
                </a:moveTo>
                <a:lnTo>
                  <a:pt x="1397254" y="1206627"/>
                </a:lnTo>
                <a:cubicBezTo>
                  <a:pt x="1397254" y="1271651"/>
                  <a:pt x="1086866" y="1324229"/>
                  <a:pt x="704215" y="1324229"/>
                </a:cubicBezTo>
                <a:cubicBezTo>
                  <a:pt x="321436" y="1324229"/>
                  <a:pt x="11048" y="1271651"/>
                  <a:pt x="11048" y="1206627"/>
                </a:cubicBezTo>
                <a:lnTo>
                  <a:pt x="11048" y="9906"/>
                </a:lnTo>
              </a:path>
            </a:pathLst>
          </a:custGeom>
          <a:ln w="9525">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Freeform 12"/>
          <p:cNvSpPr/>
          <p:nvPr/>
        </p:nvSpPr>
        <p:spPr>
          <a:xfrm>
            <a:off x="4832350" y="2774640"/>
            <a:ext cx="895350" cy="450850"/>
          </a:xfrm>
          <a:custGeom>
            <a:avLst/>
            <a:gdLst>
              <a:gd name="connsiteX0" fmla="*/ 12572 w 895350"/>
              <a:gd name="connsiteY0" fmla="*/ 123952 h 450850"/>
              <a:gd name="connsiteX1" fmla="*/ 684657 w 895350"/>
              <a:gd name="connsiteY1" fmla="*/ 123952 h 450850"/>
              <a:gd name="connsiteX2" fmla="*/ 684657 w 895350"/>
              <a:gd name="connsiteY2" fmla="*/ 14351 h 450850"/>
              <a:gd name="connsiteX3" fmla="*/ 903732 w 895350"/>
              <a:gd name="connsiteY3" fmla="*/ 233426 h 450850"/>
              <a:gd name="connsiteX4" fmla="*/ 684657 w 895350"/>
              <a:gd name="connsiteY4" fmla="*/ 452501 h 450850"/>
              <a:gd name="connsiteX5" fmla="*/ 684657 w 895350"/>
              <a:gd name="connsiteY5" fmla="*/ 342900 h 450850"/>
              <a:gd name="connsiteX6" fmla="*/ 12572 w 895350"/>
              <a:gd name="connsiteY6" fmla="*/ 342900 h 450850"/>
              <a:gd name="connsiteX7" fmla="*/ 12572 w 895350"/>
              <a:gd name="connsiteY7" fmla="*/ 123952 h 45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5350" h="450850">
                <a:moveTo>
                  <a:pt x="12572" y="123952"/>
                </a:moveTo>
                <a:lnTo>
                  <a:pt x="684657" y="123952"/>
                </a:lnTo>
                <a:lnTo>
                  <a:pt x="684657" y="14351"/>
                </a:lnTo>
                <a:lnTo>
                  <a:pt x="903732" y="233426"/>
                </a:lnTo>
                <a:lnTo>
                  <a:pt x="684657" y="452501"/>
                </a:lnTo>
                <a:lnTo>
                  <a:pt x="684657" y="342900"/>
                </a:lnTo>
                <a:lnTo>
                  <a:pt x="12572" y="342900"/>
                </a:lnTo>
                <a:lnTo>
                  <a:pt x="12572" y="123952"/>
                </a:lnTo>
                <a:close/>
              </a:path>
            </a:pathLst>
          </a:custGeom>
          <a:solidFill>
            <a:srgbClr val="8DB3E1">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Freeform 13"/>
          <p:cNvSpPr/>
          <p:nvPr/>
        </p:nvSpPr>
        <p:spPr>
          <a:xfrm>
            <a:off x="4826000" y="2768290"/>
            <a:ext cx="901700" cy="457200"/>
          </a:xfrm>
          <a:custGeom>
            <a:avLst/>
            <a:gdLst>
              <a:gd name="connsiteX0" fmla="*/ 18922 w 901700"/>
              <a:gd name="connsiteY0" fmla="*/ 130302 h 457200"/>
              <a:gd name="connsiteX1" fmla="*/ 691007 w 901700"/>
              <a:gd name="connsiteY1" fmla="*/ 130302 h 457200"/>
              <a:gd name="connsiteX2" fmla="*/ 691007 w 901700"/>
              <a:gd name="connsiteY2" fmla="*/ 20701 h 457200"/>
              <a:gd name="connsiteX3" fmla="*/ 910082 w 901700"/>
              <a:gd name="connsiteY3" fmla="*/ 239776 h 457200"/>
              <a:gd name="connsiteX4" fmla="*/ 691007 w 901700"/>
              <a:gd name="connsiteY4" fmla="*/ 458851 h 457200"/>
              <a:gd name="connsiteX5" fmla="*/ 691007 w 901700"/>
              <a:gd name="connsiteY5" fmla="*/ 349250 h 457200"/>
              <a:gd name="connsiteX6" fmla="*/ 18922 w 901700"/>
              <a:gd name="connsiteY6" fmla="*/ 349250 h 457200"/>
              <a:gd name="connsiteX7" fmla="*/ 18922 w 901700"/>
              <a:gd name="connsiteY7" fmla="*/ 130302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1700" h="457200">
                <a:moveTo>
                  <a:pt x="18922" y="130302"/>
                </a:moveTo>
                <a:lnTo>
                  <a:pt x="691007" y="130302"/>
                </a:lnTo>
                <a:lnTo>
                  <a:pt x="691007" y="20701"/>
                </a:lnTo>
                <a:lnTo>
                  <a:pt x="910082" y="239776"/>
                </a:lnTo>
                <a:lnTo>
                  <a:pt x="691007" y="458851"/>
                </a:lnTo>
                <a:lnTo>
                  <a:pt x="691007" y="349250"/>
                </a:lnTo>
                <a:lnTo>
                  <a:pt x="18922" y="349250"/>
                </a:lnTo>
                <a:lnTo>
                  <a:pt x="18922" y="130302"/>
                </a:lnTo>
                <a:close/>
              </a:path>
            </a:pathLst>
          </a:custGeom>
          <a:solidFill>
            <a:srgbClr val="0000FF">
              <a:alpha val="0"/>
            </a:srgbClr>
          </a:solidFill>
          <a:ln w="25400">
            <a:solidFill>
              <a:srgbClr val="375C88">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15" name="Picture 15"/>
          <p:cNvPicPr>
            <a:picLocks noChangeAspect="1"/>
          </p:cNvPicPr>
          <p:nvPr/>
        </p:nvPicPr>
        <p:blipFill>
          <a:blip r:embed="rId2"/>
          <a:stretch>
            <a:fillRect/>
          </a:stretch>
        </p:blipFill>
        <p:spPr>
          <a:xfrm>
            <a:off x="7741920" y="1724350"/>
            <a:ext cx="1318260" cy="1348740"/>
          </a:xfrm>
          <a:prstGeom prst="rect">
            <a:avLst/>
          </a:prstGeom>
        </p:spPr>
      </p:pic>
      <p:sp>
        <p:nvSpPr>
          <p:cNvPr id="11" name="Freeform 15"/>
          <p:cNvSpPr/>
          <p:nvPr/>
        </p:nvSpPr>
        <p:spPr>
          <a:xfrm>
            <a:off x="7162800" y="2793690"/>
            <a:ext cx="647700" cy="431800"/>
          </a:xfrm>
          <a:custGeom>
            <a:avLst/>
            <a:gdLst>
              <a:gd name="connsiteX0" fmla="*/ 21081 w 647700"/>
              <a:gd name="connsiteY0" fmla="*/ 119507 h 431800"/>
              <a:gd name="connsiteX1" fmla="*/ 447675 w 647700"/>
              <a:gd name="connsiteY1" fmla="*/ 119507 h 431800"/>
              <a:gd name="connsiteX2" fmla="*/ 447675 w 647700"/>
              <a:gd name="connsiteY2" fmla="*/ 14859 h 431800"/>
              <a:gd name="connsiteX3" fmla="*/ 656843 w 647700"/>
              <a:gd name="connsiteY3" fmla="*/ 224155 h 431800"/>
              <a:gd name="connsiteX4" fmla="*/ 447675 w 647700"/>
              <a:gd name="connsiteY4" fmla="*/ 433451 h 431800"/>
              <a:gd name="connsiteX5" fmla="*/ 447675 w 647700"/>
              <a:gd name="connsiteY5" fmla="*/ 328803 h 431800"/>
              <a:gd name="connsiteX6" fmla="*/ 21081 w 647700"/>
              <a:gd name="connsiteY6" fmla="*/ 328803 h 431800"/>
              <a:gd name="connsiteX7" fmla="*/ 21081 w 647700"/>
              <a:gd name="connsiteY7" fmla="*/ 119507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700" h="431800">
                <a:moveTo>
                  <a:pt x="21081" y="119507"/>
                </a:moveTo>
                <a:lnTo>
                  <a:pt x="447675" y="119507"/>
                </a:lnTo>
                <a:lnTo>
                  <a:pt x="447675" y="14859"/>
                </a:lnTo>
                <a:lnTo>
                  <a:pt x="656843" y="224155"/>
                </a:lnTo>
                <a:lnTo>
                  <a:pt x="447675" y="433451"/>
                </a:lnTo>
                <a:lnTo>
                  <a:pt x="447675" y="328803"/>
                </a:lnTo>
                <a:lnTo>
                  <a:pt x="21081" y="328803"/>
                </a:lnTo>
                <a:lnTo>
                  <a:pt x="21081" y="119507"/>
                </a:lnTo>
                <a:close/>
              </a:path>
            </a:pathLst>
          </a:custGeom>
          <a:solidFill>
            <a:srgbClr val="8DB3E1">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Freeform 16"/>
          <p:cNvSpPr/>
          <p:nvPr/>
        </p:nvSpPr>
        <p:spPr>
          <a:xfrm>
            <a:off x="7162800" y="2793690"/>
            <a:ext cx="647700" cy="431800"/>
          </a:xfrm>
          <a:custGeom>
            <a:avLst/>
            <a:gdLst>
              <a:gd name="connsiteX0" fmla="*/ 21081 w 647700"/>
              <a:gd name="connsiteY0" fmla="*/ 119507 h 431800"/>
              <a:gd name="connsiteX1" fmla="*/ 447675 w 647700"/>
              <a:gd name="connsiteY1" fmla="*/ 119507 h 431800"/>
              <a:gd name="connsiteX2" fmla="*/ 447675 w 647700"/>
              <a:gd name="connsiteY2" fmla="*/ 14859 h 431800"/>
              <a:gd name="connsiteX3" fmla="*/ 656843 w 647700"/>
              <a:gd name="connsiteY3" fmla="*/ 224155 h 431800"/>
              <a:gd name="connsiteX4" fmla="*/ 447675 w 647700"/>
              <a:gd name="connsiteY4" fmla="*/ 433451 h 431800"/>
              <a:gd name="connsiteX5" fmla="*/ 447675 w 647700"/>
              <a:gd name="connsiteY5" fmla="*/ 328803 h 431800"/>
              <a:gd name="connsiteX6" fmla="*/ 21081 w 647700"/>
              <a:gd name="connsiteY6" fmla="*/ 328803 h 431800"/>
              <a:gd name="connsiteX7" fmla="*/ 21081 w 647700"/>
              <a:gd name="connsiteY7" fmla="*/ 119507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700" h="431800">
                <a:moveTo>
                  <a:pt x="21081" y="119507"/>
                </a:moveTo>
                <a:lnTo>
                  <a:pt x="447675" y="119507"/>
                </a:lnTo>
                <a:lnTo>
                  <a:pt x="447675" y="14859"/>
                </a:lnTo>
                <a:lnTo>
                  <a:pt x="656843" y="224155"/>
                </a:lnTo>
                <a:lnTo>
                  <a:pt x="447675" y="433451"/>
                </a:lnTo>
                <a:lnTo>
                  <a:pt x="447675" y="328803"/>
                </a:lnTo>
                <a:lnTo>
                  <a:pt x="21081" y="328803"/>
                </a:lnTo>
                <a:lnTo>
                  <a:pt x="21081" y="119507"/>
                </a:lnTo>
                <a:close/>
              </a:path>
            </a:pathLst>
          </a:custGeom>
          <a:solidFill>
            <a:srgbClr val="0000BE">
              <a:alpha val="0"/>
            </a:srgbClr>
          </a:solidFill>
          <a:ln w="25400">
            <a:solidFill>
              <a:srgbClr val="375C88">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Freeform 17"/>
          <p:cNvSpPr/>
          <p:nvPr/>
        </p:nvSpPr>
        <p:spPr>
          <a:xfrm>
            <a:off x="1600200" y="2298390"/>
            <a:ext cx="1117600" cy="457200"/>
          </a:xfrm>
          <a:custGeom>
            <a:avLst/>
            <a:gdLst>
              <a:gd name="connsiteX0" fmla="*/ 14858 w 1117600"/>
              <a:gd name="connsiteY0" fmla="*/ 131318 h 457200"/>
              <a:gd name="connsiteX1" fmla="*/ 908304 w 1117600"/>
              <a:gd name="connsiteY1" fmla="*/ 131318 h 457200"/>
              <a:gd name="connsiteX2" fmla="*/ 908304 w 1117600"/>
              <a:gd name="connsiteY2" fmla="*/ 20955 h 457200"/>
              <a:gd name="connsiteX3" fmla="*/ 1129157 w 1117600"/>
              <a:gd name="connsiteY3" fmla="*/ 241808 h 457200"/>
              <a:gd name="connsiteX4" fmla="*/ 908304 w 1117600"/>
              <a:gd name="connsiteY4" fmla="*/ 462661 h 457200"/>
              <a:gd name="connsiteX5" fmla="*/ 908304 w 1117600"/>
              <a:gd name="connsiteY5" fmla="*/ 352298 h 457200"/>
              <a:gd name="connsiteX6" fmla="*/ 14858 w 1117600"/>
              <a:gd name="connsiteY6" fmla="*/ 352298 h 457200"/>
              <a:gd name="connsiteX7" fmla="*/ 14858 w 1117600"/>
              <a:gd name="connsiteY7" fmla="*/ 13131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7600" h="457200">
                <a:moveTo>
                  <a:pt x="14858" y="131318"/>
                </a:moveTo>
                <a:lnTo>
                  <a:pt x="908304" y="131318"/>
                </a:lnTo>
                <a:lnTo>
                  <a:pt x="908304" y="20955"/>
                </a:lnTo>
                <a:lnTo>
                  <a:pt x="1129157" y="241808"/>
                </a:lnTo>
                <a:lnTo>
                  <a:pt x="908304" y="462661"/>
                </a:lnTo>
                <a:lnTo>
                  <a:pt x="908304" y="352298"/>
                </a:lnTo>
                <a:lnTo>
                  <a:pt x="14858" y="352298"/>
                </a:lnTo>
                <a:lnTo>
                  <a:pt x="14858" y="131318"/>
                </a:lnTo>
                <a:close/>
              </a:path>
            </a:pathLst>
          </a:custGeom>
          <a:solidFill>
            <a:srgbClr val="8DB3E1">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8"/>
          <p:cNvSpPr/>
          <p:nvPr/>
        </p:nvSpPr>
        <p:spPr>
          <a:xfrm>
            <a:off x="1600200" y="2298390"/>
            <a:ext cx="1117600" cy="457200"/>
          </a:xfrm>
          <a:custGeom>
            <a:avLst/>
            <a:gdLst>
              <a:gd name="connsiteX0" fmla="*/ 14858 w 1117600"/>
              <a:gd name="connsiteY0" fmla="*/ 131318 h 457200"/>
              <a:gd name="connsiteX1" fmla="*/ 908304 w 1117600"/>
              <a:gd name="connsiteY1" fmla="*/ 131318 h 457200"/>
              <a:gd name="connsiteX2" fmla="*/ 908304 w 1117600"/>
              <a:gd name="connsiteY2" fmla="*/ 20955 h 457200"/>
              <a:gd name="connsiteX3" fmla="*/ 1129157 w 1117600"/>
              <a:gd name="connsiteY3" fmla="*/ 241808 h 457200"/>
              <a:gd name="connsiteX4" fmla="*/ 908304 w 1117600"/>
              <a:gd name="connsiteY4" fmla="*/ 462661 h 457200"/>
              <a:gd name="connsiteX5" fmla="*/ 908304 w 1117600"/>
              <a:gd name="connsiteY5" fmla="*/ 352298 h 457200"/>
              <a:gd name="connsiteX6" fmla="*/ 14858 w 1117600"/>
              <a:gd name="connsiteY6" fmla="*/ 352298 h 457200"/>
              <a:gd name="connsiteX7" fmla="*/ 14858 w 1117600"/>
              <a:gd name="connsiteY7" fmla="*/ 13131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7600" h="457200">
                <a:moveTo>
                  <a:pt x="14858" y="131318"/>
                </a:moveTo>
                <a:lnTo>
                  <a:pt x="908304" y="131318"/>
                </a:lnTo>
                <a:lnTo>
                  <a:pt x="908304" y="20955"/>
                </a:lnTo>
                <a:lnTo>
                  <a:pt x="1129157" y="241808"/>
                </a:lnTo>
                <a:lnTo>
                  <a:pt x="908304" y="462661"/>
                </a:lnTo>
                <a:lnTo>
                  <a:pt x="908304" y="352298"/>
                </a:lnTo>
                <a:lnTo>
                  <a:pt x="14858" y="352298"/>
                </a:lnTo>
                <a:lnTo>
                  <a:pt x="14858" y="131318"/>
                </a:lnTo>
                <a:close/>
              </a:path>
            </a:pathLst>
          </a:custGeom>
          <a:solidFill>
            <a:srgbClr val="0000FF">
              <a:alpha val="0"/>
            </a:srgbClr>
          </a:solidFill>
          <a:ln w="25400">
            <a:solidFill>
              <a:srgbClr val="375C88">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Freeform 20"/>
          <p:cNvSpPr/>
          <p:nvPr/>
        </p:nvSpPr>
        <p:spPr>
          <a:xfrm>
            <a:off x="2781300" y="1841190"/>
            <a:ext cx="2044700" cy="1587500"/>
          </a:xfrm>
          <a:custGeom>
            <a:avLst/>
            <a:gdLst>
              <a:gd name="connsiteX0" fmla="*/ 25019 w 2044700"/>
              <a:gd name="connsiteY0" fmla="*/ 279273 h 1587500"/>
              <a:gd name="connsiteX1" fmla="*/ 288544 w 2044700"/>
              <a:gd name="connsiteY1" fmla="*/ 15875 h 1587500"/>
              <a:gd name="connsiteX2" fmla="*/ 1784350 w 2044700"/>
              <a:gd name="connsiteY2" fmla="*/ 15875 h 1587500"/>
              <a:gd name="connsiteX3" fmla="*/ 2047747 w 2044700"/>
              <a:gd name="connsiteY3" fmla="*/ 279273 h 1587500"/>
              <a:gd name="connsiteX4" fmla="*/ 2047747 w 2044700"/>
              <a:gd name="connsiteY4" fmla="*/ 1332992 h 1587500"/>
              <a:gd name="connsiteX5" fmla="*/ 1784350 w 2044700"/>
              <a:gd name="connsiteY5" fmla="*/ 1596517 h 1587500"/>
              <a:gd name="connsiteX6" fmla="*/ 288544 w 2044700"/>
              <a:gd name="connsiteY6" fmla="*/ 1596517 h 1587500"/>
              <a:gd name="connsiteX7" fmla="*/ 25019 w 2044700"/>
              <a:gd name="connsiteY7" fmla="*/ 1332992 h 1587500"/>
              <a:gd name="connsiteX8" fmla="*/ 25019 w 2044700"/>
              <a:gd name="connsiteY8" fmla="*/ 279273 h 158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4700" h="1587500">
                <a:moveTo>
                  <a:pt x="25019" y="279273"/>
                </a:moveTo>
                <a:cubicBezTo>
                  <a:pt x="25019" y="133858"/>
                  <a:pt x="143001" y="15875"/>
                  <a:pt x="288544" y="15875"/>
                </a:cubicBezTo>
                <a:lnTo>
                  <a:pt x="1784350" y="15875"/>
                </a:lnTo>
                <a:cubicBezTo>
                  <a:pt x="1929765" y="15875"/>
                  <a:pt x="2047747" y="133858"/>
                  <a:pt x="2047747" y="279273"/>
                </a:cubicBezTo>
                <a:lnTo>
                  <a:pt x="2047747" y="1332992"/>
                </a:lnTo>
                <a:cubicBezTo>
                  <a:pt x="2047747" y="1478534"/>
                  <a:pt x="1929765" y="1596517"/>
                  <a:pt x="1784350" y="1596517"/>
                </a:cubicBezTo>
                <a:lnTo>
                  <a:pt x="288544" y="1596517"/>
                </a:lnTo>
                <a:cubicBezTo>
                  <a:pt x="143001" y="1596517"/>
                  <a:pt x="25019" y="1478534"/>
                  <a:pt x="25019" y="1332992"/>
                </a:cubicBezTo>
                <a:lnTo>
                  <a:pt x="25019" y="279273"/>
                </a:lnTo>
                <a:close/>
              </a:path>
            </a:pathLst>
          </a:custGeom>
          <a:solidFill>
            <a:srgbClr val="B7CCE3">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Freeform 21"/>
          <p:cNvSpPr/>
          <p:nvPr/>
        </p:nvSpPr>
        <p:spPr>
          <a:xfrm>
            <a:off x="2781300" y="1841190"/>
            <a:ext cx="2044700" cy="1587500"/>
          </a:xfrm>
          <a:custGeom>
            <a:avLst/>
            <a:gdLst>
              <a:gd name="connsiteX0" fmla="*/ 25019 w 2044700"/>
              <a:gd name="connsiteY0" fmla="*/ 279273 h 1587500"/>
              <a:gd name="connsiteX1" fmla="*/ 288544 w 2044700"/>
              <a:gd name="connsiteY1" fmla="*/ 15875 h 1587500"/>
              <a:gd name="connsiteX2" fmla="*/ 1784350 w 2044700"/>
              <a:gd name="connsiteY2" fmla="*/ 15875 h 1587500"/>
              <a:gd name="connsiteX3" fmla="*/ 2047747 w 2044700"/>
              <a:gd name="connsiteY3" fmla="*/ 279273 h 1587500"/>
              <a:gd name="connsiteX4" fmla="*/ 2047747 w 2044700"/>
              <a:gd name="connsiteY4" fmla="*/ 1332992 h 1587500"/>
              <a:gd name="connsiteX5" fmla="*/ 1784350 w 2044700"/>
              <a:gd name="connsiteY5" fmla="*/ 1596517 h 1587500"/>
              <a:gd name="connsiteX6" fmla="*/ 288544 w 2044700"/>
              <a:gd name="connsiteY6" fmla="*/ 1596517 h 1587500"/>
              <a:gd name="connsiteX7" fmla="*/ 25019 w 2044700"/>
              <a:gd name="connsiteY7" fmla="*/ 1332992 h 1587500"/>
              <a:gd name="connsiteX8" fmla="*/ 25019 w 2044700"/>
              <a:gd name="connsiteY8" fmla="*/ 279273 h 158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4700" h="1587500">
                <a:moveTo>
                  <a:pt x="25019" y="279273"/>
                </a:moveTo>
                <a:cubicBezTo>
                  <a:pt x="25019" y="133858"/>
                  <a:pt x="143001" y="15875"/>
                  <a:pt x="288544" y="15875"/>
                </a:cubicBezTo>
                <a:lnTo>
                  <a:pt x="1784350" y="15875"/>
                </a:lnTo>
                <a:cubicBezTo>
                  <a:pt x="1929765" y="15875"/>
                  <a:pt x="2047747" y="133858"/>
                  <a:pt x="2047747" y="279273"/>
                </a:cubicBezTo>
                <a:lnTo>
                  <a:pt x="2047747" y="1332992"/>
                </a:lnTo>
                <a:cubicBezTo>
                  <a:pt x="2047747" y="1478534"/>
                  <a:pt x="1929765" y="1596517"/>
                  <a:pt x="1784350" y="1596517"/>
                </a:cubicBezTo>
                <a:lnTo>
                  <a:pt x="288544" y="1596517"/>
                </a:lnTo>
                <a:cubicBezTo>
                  <a:pt x="143001" y="1596517"/>
                  <a:pt x="25019" y="1478534"/>
                  <a:pt x="25019" y="1332992"/>
                </a:cubicBezTo>
                <a:lnTo>
                  <a:pt x="25019" y="279273"/>
                </a:lnTo>
                <a:close/>
              </a:path>
            </a:pathLst>
          </a:custGeom>
          <a:solidFill>
            <a:srgbClr val="0000FF">
              <a:alpha val="0"/>
            </a:srgbClr>
          </a:solidFill>
          <a:ln w="25400">
            <a:solidFill>
              <a:srgbClr val="375C88">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Freeform 23"/>
          <p:cNvSpPr/>
          <p:nvPr/>
        </p:nvSpPr>
        <p:spPr>
          <a:xfrm>
            <a:off x="4826000" y="1942790"/>
            <a:ext cx="2921000" cy="457200"/>
          </a:xfrm>
          <a:custGeom>
            <a:avLst/>
            <a:gdLst>
              <a:gd name="connsiteX0" fmla="*/ 2933192 w 2921000"/>
              <a:gd name="connsiteY0" fmla="*/ 131318 h 457200"/>
              <a:gd name="connsiteX1" fmla="*/ 239140 w 2921000"/>
              <a:gd name="connsiteY1" fmla="*/ 131318 h 457200"/>
              <a:gd name="connsiteX2" fmla="*/ 239140 w 2921000"/>
              <a:gd name="connsiteY2" fmla="*/ 21717 h 457200"/>
              <a:gd name="connsiteX3" fmla="*/ 20065 w 2921000"/>
              <a:gd name="connsiteY3" fmla="*/ 240792 h 457200"/>
              <a:gd name="connsiteX4" fmla="*/ 239140 w 2921000"/>
              <a:gd name="connsiteY4" fmla="*/ 459867 h 457200"/>
              <a:gd name="connsiteX5" fmla="*/ 239140 w 2921000"/>
              <a:gd name="connsiteY5" fmla="*/ 350393 h 457200"/>
              <a:gd name="connsiteX6" fmla="*/ 2933192 w 2921000"/>
              <a:gd name="connsiteY6" fmla="*/ 350393 h 457200"/>
              <a:gd name="connsiteX7" fmla="*/ 2933192 w 2921000"/>
              <a:gd name="connsiteY7" fmla="*/ 13131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1000" h="457200">
                <a:moveTo>
                  <a:pt x="2933192" y="131318"/>
                </a:moveTo>
                <a:lnTo>
                  <a:pt x="239140" y="131318"/>
                </a:lnTo>
                <a:lnTo>
                  <a:pt x="239140" y="21717"/>
                </a:lnTo>
                <a:lnTo>
                  <a:pt x="20065" y="240792"/>
                </a:lnTo>
                <a:lnTo>
                  <a:pt x="239140" y="459867"/>
                </a:lnTo>
                <a:lnTo>
                  <a:pt x="239140" y="350393"/>
                </a:lnTo>
                <a:lnTo>
                  <a:pt x="2933192" y="350393"/>
                </a:lnTo>
                <a:lnTo>
                  <a:pt x="2933192" y="131318"/>
                </a:lnTo>
                <a:close/>
              </a:path>
            </a:pathLst>
          </a:custGeom>
          <a:solidFill>
            <a:srgbClr val="8DB3E1">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Freeform 24"/>
          <p:cNvSpPr/>
          <p:nvPr/>
        </p:nvSpPr>
        <p:spPr>
          <a:xfrm>
            <a:off x="4826000" y="1942790"/>
            <a:ext cx="2921000" cy="457200"/>
          </a:xfrm>
          <a:custGeom>
            <a:avLst/>
            <a:gdLst>
              <a:gd name="connsiteX0" fmla="*/ 2933192 w 2921000"/>
              <a:gd name="connsiteY0" fmla="*/ 131318 h 457200"/>
              <a:gd name="connsiteX1" fmla="*/ 239140 w 2921000"/>
              <a:gd name="connsiteY1" fmla="*/ 131318 h 457200"/>
              <a:gd name="connsiteX2" fmla="*/ 239140 w 2921000"/>
              <a:gd name="connsiteY2" fmla="*/ 21717 h 457200"/>
              <a:gd name="connsiteX3" fmla="*/ 20065 w 2921000"/>
              <a:gd name="connsiteY3" fmla="*/ 240792 h 457200"/>
              <a:gd name="connsiteX4" fmla="*/ 239140 w 2921000"/>
              <a:gd name="connsiteY4" fmla="*/ 459867 h 457200"/>
              <a:gd name="connsiteX5" fmla="*/ 239140 w 2921000"/>
              <a:gd name="connsiteY5" fmla="*/ 350393 h 457200"/>
              <a:gd name="connsiteX6" fmla="*/ 2933192 w 2921000"/>
              <a:gd name="connsiteY6" fmla="*/ 350393 h 457200"/>
              <a:gd name="connsiteX7" fmla="*/ 2933192 w 2921000"/>
              <a:gd name="connsiteY7" fmla="*/ 13131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1000" h="457200">
                <a:moveTo>
                  <a:pt x="2933192" y="131318"/>
                </a:moveTo>
                <a:lnTo>
                  <a:pt x="239140" y="131318"/>
                </a:lnTo>
                <a:lnTo>
                  <a:pt x="239140" y="21717"/>
                </a:lnTo>
                <a:lnTo>
                  <a:pt x="20065" y="240792"/>
                </a:lnTo>
                <a:lnTo>
                  <a:pt x="239140" y="459867"/>
                </a:lnTo>
                <a:lnTo>
                  <a:pt x="239140" y="350393"/>
                </a:lnTo>
                <a:lnTo>
                  <a:pt x="2933192" y="350393"/>
                </a:lnTo>
                <a:lnTo>
                  <a:pt x="2933192" y="131318"/>
                </a:lnTo>
                <a:close/>
              </a:path>
            </a:pathLst>
          </a:custGeom>
          <a:solidFill>
            <a:srgbClr val="0000FF">
              <a:alpha val="0"/>
            </a:srgbClr>
          </a:solidFill>
          <a:ln w="25400">
            <a:solidFill>
              <a:srgbClr val="375C88">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TextBox 25"/>
          <p:cNvSpPr txBox="1"/>
          <p:nvPr/>
        </p:nvSpPr>
        <p:spPr>
          <a:xfrm>
            <a:off x="634314" y="174765"/>
            <a:ext cx="7875372" cy="67710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000000"/>
                </a:solidFill>
                <a:effectLst/>
                <a:uLnTx/>
                <a:uFillTx/>
                <a:latin typeface="Calibri"/>
                <a:ea typeface="Calibri"/>
                <a:cs typeface="+mn-cs"/>
              </a:rPr>
              <a:t>Scenario 2: Statistical</a:t>
            </a:r>
            <a:r>
              <a:rPr kumimoji="0" lang="en-US" altLang="zh-CN" sz="4400" b="0" i="0" u="none" strike="noStrike" kern="1200" cap="none" spc="0" normalizeH="0" baseline="0" noProof="0" dirty="0">
                <a:ln>
                  <a:noFill/>
                </a:ln>
                <a:solidFill>
                  <a:srgbClr val="000000"/>
                </a:solidFill>
                <a:effectLst/>
                <a:uLnTx/>
                <a:uFillTx/>
                <a:latin typeface="Calibri"/>
                <a:ea typeface="宋体" panose="02010600030101010101" pitchFamily="2" charset="-122"/>
                <a:cs typeface="Calibri"/>
              </a:rPr>
              <a:t> </a:t>
            </a:r>
            <a:r>
              <a:rPr kumimoji="0" lang="en-US" altLang="zh-CN" sz="4400" b="0" i="0" u="none" strike="noStrike" kern="1200" cap="none" spc="0" normalizeH="0" baseline="0" noProof="0" dirty="0">
                <a:ln>
                  <a:noFill/>
                </a:ln>
                <a:solidFill>
                  <a:srgbClr val="000000"/>
                </a:solidFill>
                <a:effectLst/>
                <a:uLnTx/>
                <a:uFillTx/>
                <a:latin typeface="Calibri"/>
                <a:ea typeface="Calibri"/>
                <a:cs typeface="+mn-cs"/>
              </a:rPr>
              <a:t>Data</a:t>
            </a:r>
            <a:r>
              <a:rPr kumimoji="0" lang="en-US" altLang="zh-CN" sz="4400" b="0" i="0" u="none" strike="noStrike" kern="1200" cap="none" spc="-259" normalizeH="0" baseline="0" noProof="0" dirty="0">
                <a:ln>
                  <a:noFill/>
                </a:ln>
                <a:solidFill>
                  <a:srgbClr val="000000"/>
                </a:solidFill>
                <a:effectLst/>
                <a:uLnTx/>
                <a:uFillTx/>
                <a:latin typeface="Calibri"/>
                <a:ea typeface="宋体" panose="02010600030101010101" pitchFamily="2" charset="-122"/>
                <a:cs typeface="Calibri"/>
              </a:rPr>
              <a:t> </a:t>
            </a:r>
            <a:r>
              <a:rPr kumimoji="0" lang="en-US" altLang="zh-CN" sz="4400" b="0" i="0" u="none" strike="noStrike" kern="1200" cap="none" spc="0" normalizeH="0" baseline="0" noProof="0" dirty="0">
                <a:ln>
                  <a:noFill/>
                </a:ln>
                <a:solidFill>
                  <a:srgbClr val="000000"/>
                </a:solidFill>
                <a:effectLst/>
                <a:uLnTx/>
                <a:uFillTx/>
                <a:latin typeface="Calibri"/>
                <a:ea typeface="Calibri"/>
                <a:cs typeface="+mn-cs"/>
              </a:rPr>
              <a:t>Release</a:t>
            </a:r>
          </a:p>
        </p:txBody>
      </p:sp>
      <p:sp>
        <p:nvSpPr>
          <p:cNvPr id="26" name="TextBox 26"/>
          <p:cNvSpPr txBox="1"/>
          <p:nvPr/>
        </p:nvSpPr>
        <p:spPr>
          <a:xfrm>
            <a:off x="590702" y="2473573"/>
            <a:ext cx="737296" cy="53035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5" normalizeH="0" baseline="0" noProof="0" dirty="0">
                <a:ln>
                  <a:noFill/>
                </a:ln>
                <a:solidFill>
                  <a:srgbClr val="000000"/>
                </a:solidFill>
                <a:effectLst/>
                <a:uLnTx/>
                <a:uFillTx/>
                <a:latin typeface="Calibri"/>
                <a:ea typeface="Calibri"/>
                <a:cs typeface="+mn-cs"/>
              </a:rPr>
              <a:t>Orig</a:t>
            </a:r>
            <a:r>
              <a:rPr kumimoji="0" lang="en-US" altLang="zh-CN" sz="1800" b="0" i="0" u="none" strike="noStrike" kern="1200" cap="none" spc="0" normalizeH="0" baseline="0" noProof="0" dirty="0">
                <a:ln>
                  <a:noFill/>
                </a:ln>
                <a:solidFill>
                  <a:srgbClr val="000000"/>
                </a:solidFill>
                <a:effectLst/>
                <a:uLnTx/>
                <a:uFillTx/>
                <a:latin typeface="Calibri"/>
                <a:ea typeface="Calibri"/>
                <a:cs typeface="+mn-cs"/>
              </a:rPr>
              <a:t>inal</a:t>
            </a:r>
          </a:p>
          <a:p>
            <a:pPr marL="0" marR="0" lvl="0" indent="173736" algn="l" defTabSz="914400" rtl="0" eaLnBrk="1" fontAlgn="auto" latinLnBrk="0" hangingPunct="1">
              <a:lnSpc>
                <a:spcPct val="93333"/>
              </a:lnSpc>
              <a:spcBef>
                <a:spcPts val="0"/>
              </a:spcBef>
              <a:spcAft>
                <a:spcPts val="0"/>
              </a:spcAft>
              <a:buClrTx/>
              <a:buSzTx/>
              <a:buFontTx/>
              <a:buNone/>
              <a:tabLst/>
              <a:defRPr/>
            </a:pPr>
            <a:r>
              <a:rPr kumimoji="0" lang="en-US" altLang="zh-CN" sz="1800" b="0" i="0" u="none" strike="noStrike" kern="1200" cap="none" spc="-15" normalizeH="0" baseline="0" noProof="0" dirty="0">
                <a:ln>
                  <a:noFill/>
                </a:ln>
                <a:solidFill>
                  <a:srgbClr val="000000"/>
                </a:solidFill>
                <a:effectLst/>
                <a:uLnTx/>
                <a:uFillTx/>
                <a:latin typeface="Calibri"/>
                <a:ea typeface="Calibri"/>
                <a:cs typeface="+mn-cs"/>
              </a:rPr>
              <a:t>Da</a:t>
            </a:r>
            <a:r>
              <a:rPr kumimoji="0" lang="en-US" altLang="zh-CN" sz="1800" b="0" i="0" u="none" strike="noStrike" kern="1200" cap="none" spc="-10" normalizeH="0" baseline="0" noProof="0" dirty="0">
                <a:ln>
                  <a:noFill/>
                </a:ln>
                <a:solidFill>
                  <a:srgbClr val="000000"/>
                </a:solidFill>
                <a:effectLst/>
                <a:uLnTx/>
                <a:uFillTx/>
                <a:latin typeface="Calibri"/>
                <a:ea typeface="Calibri"/>
                <a:cs typeface="+mn-cs"/>
              </a:rPr>
              <a:t>ta</a:t>
            </a:r>
          </a:p>
        </p:txBody>
      </p:sp>
      <p:sp>
        <p:nvSpPr>
          <p:cNvPr id="27" name="TextBox 27"/>
          <p:cNvSpPr txBox="1"/>
          <p:nvPr/>
        </p:nvSpPr>
        <p:spPr>
          <a:xfrm>
            <a:off x="3277489" y="2392878"/>
            <a:ext cx="1092796" cy="548640"/>
          </a:xfrm>
          <a:prstGeom prst="rect">
            <a:avLst/>
          </a:prstGeom>
          <a:noFill/>
        </p:spPr>
        <p:txBody>
          <a:bodyPr wrap="square" lIns="0" tIns="0" rIns="0" bIns="0" rtlCol="0">
            <a:spAutoFit/>
          </a:bodyPr>
          <a:lstStyle/>
          <a:p>
            <a:pPr marL="0" marR="0" lvl="0" indent="211835"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0" normalizeH="0" baseline="0" noProof="0" dirty="0">
                <a:ln>
                  <a:noFill/>
                </a:ln>
                <a:solidFill>
                  <a:srgbClr val="000000"/>
                </a:solidFill>
                <a:effectLst/>
                <a:uLnTx/>
                <a:uFillTx/>
                <a:latin typeface="Calibri"/>
                <a:ea typeface="Calibri"/>
                <a:cs typeface="+mn-cs"/>
              </a:rPr>
              <a:t>Pri</a:t>
            </a:r>
            <a:r>
              <a:rPr kumimoji="0" lang="en-US" altLang="zh-CN" sz="1800" b="0" i="0" u="none" strike="noStrike" kern="1200" cap="none" spc="-5" normalizeH="0" baseline="0" noProof="0" dirty="0">
                <a:ln>
                  <a:noFill/>
                </a:ln>
                <a:solidFill>
                  <a:srgbClr val="000000"/>
                </a:solidFill>
                <a:effectLst/>
                <a:uLnTx/>
                <a:uFillTx/>
                <a:latin typeface="Calibri"/>
                <a:ea typeface="Calibri"/>
                <a:cs typeface="+mn-cs"/>
              </a:rPr>
              <a:t>vacy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5" normalizeH="0" baseline="0" noProof="0" dirty="0">
                <a:ln>
                  <a:noFill/>
                </a:ln>
                <a:solidFill>
                  <a:srgbClr val="000000"/>
                </a:solidFill>
                <a:effectLst/>
                <a:uLnTx/>
                <a:uFillTx/>
                <a:latin typeface="Calibri"/>
                <a:ea typeface="Calibri"/>
                <a:cs typeface="+mn-cs"/>
              </a:rPr>
              <a:t>Me</a:t>
            </a:r>
            <a:r>
              <a:rPr kumimoji="0" lang="en-US" altLang="zh-CN" sz="1800" b="0" i="0" u="none" strike="noStrike" kern="1200" cap="none" spc="0" normalizeH="0" baseline="0" noProof="0" dirty="0">
                <a:ln>
                  <a:noFill/>
                </a:ln>
                <a:solidFill>
                  <a:srgbClr val="000000"/>
                </a:solidFill>
                <a:effectLst/>
                <a:uLnTx/>
                <a:uFillTx/>
                <a:latin typeface="Calibri"/>
                <a:ea typeface="Calibri"/>
                <a:cs typeface="+mn-cs"/>
              </a:rPr>
              <a:t>chanism</a:t>
            </a:r>
          </a:p>
        </p:txBody>
      </p:sp>
      <p:sp>
        <p:nvSpPr>
          <p:cNvPr id="28" name="TextBox 28"/>
          <p:cNvSpPr txBox="1"/>
          <p:nvPr/>
        </p:nvSpPr>
        <p:spPr>
          <a:xfrm>
            <a:off x="3329685" y="3549467"/>
            <a:ext cx="912647" cy="731824"/>
          </a:xfrm>
          <a:prstGeom prst="rect">
            <a:avLst/>
          </a:prstGeom>
          <a:noFill/>
        </p:spPr>
        <p:txBody>
          <a:bodyPr wrap="square" lIns="0" tIns="0" rIns="0" bIns="0" rtlCol="0">
            <a:spAutoFit/>
          </a:bodyPr>
          <a:lstStyle/>
          <a:p>
            <a:pPr marL="0" marR="0" lvl="0" indent="161544"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20" normalizeH="0" baseline="0" noProof="0" dirty="0">
                <a:ln>
                  <a:noFill/>
                </a:ln>
                <a:solidFill>
                  <a:srgbClr val="000000"/>
                </a:solidFill>
                <a:effectLst/>
                <a:uLnTx/>
                <a:uFillTx/>
                <a:latin typeface="Calibri"/>
                <a:ea typeface="Calibri"/>
                <a:cs typeface="+mn-cs"/>
              </a:rPr>
              <a:t>Da</a:t>
            </a:r>
            <a:r>
              <a:rPr kumimoji="0" lang="en-US" altLang="zh-CN" sz="2400" b="0" i="0" u="none" strike="noStrike" kern="1200" cap="none" spc="-10" normalizeH="0" baseline="0" noProof="0" dirty="0">
                <a:ln>
                  <a:noFill/>
                </a:ln>
                <a:solidFill>
                  <a:srgbClr val="000000"/>
                </a:solidFill>
                <a:effectLst/>
                <a:uLnTx/>
                <a:uFillTx/>
                <a:latin typeface="Calibri"/>
                <a:ea typeface="Calibri"/>
                <a:cs typeface="+mn-cs"/>
              </a:rPr>
              <a:t>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15" normalizeH="0" baseline="0" noProof="0" dirty="0">
                <a:ln>
                  <a:noFill/>
                </a:ln>
                <a:solidFill>
                  <a:srgbClr val="000000"/>
                </a:solidFill>
                <a:effectLst/>
                <a:uLnTx/>
                <a:uFillTx/>
                <a:latin typeface="Calibri"/>
                <a:ea typeface="Calibri"/>
                <a:cs typeface="+mn-cs"/>
              </a:rPr>
              <a:t>curat</a:t>
            </a:r>
            <a:r>
              <a:rPr kumimoji="0" lang="en-US" altLang="zh-CN" sz="2400" b="0" i="0" u="none" strike="noStrike" kern="1200" cap="none" spc="-10" normalizeH="0" baseline="0" noProof="0" dirty="0">
                <a:ln>
                  <a:noFill/>
                </a:ln>
                <a:solidFill>
                  <a:srgbClr val="000000"/>
                </a:solidFill>
                <a:effectLst/>
                <a:uLnTx/>
                <a:uFillTx/>
                <a:latin typeface="Calibri"/>
                <a:ea typeface="Calibri"/>
                <a:cs typeface="+mn-cs"/>
              </a:rPr>
              <a:t>or</a:t>
            </a:r>
          </a:p>
        </p:txBody>
      </p:sp>
      <p:sp>
        <p:nvSpPr>
          <p:cNvPr id="29" name="TextBox 29"/>
          <p:cNvSpPr txBox="1"/>
          <p:nvPr/>
        </p:nvSpPr>
        <p:spPr>
          <a:xfrm>
            <a:off x="6001258" y="3003926"/>
            <a:ext cx="915723" cy="82296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0" normalizeH="0" baseline="0" noProof="0" dirty="0">
                <a:ln>
                  <a:noFill/>
                </a:ln>
                <a:solidFill>
                  <a:srgbClr val="000000"/>
                </a:solidFill>
                <a:effectLst/>
                <a:uLnTx/>
                <a:uFillTx/>
                <a:latin typeface="Calibri"/>
                <a:ea typeface="Calibri"/>
                <a:cs typeface="+mn-cs"/>
              </a:rPr>
              <a:t>Statist</a:t>
            </a:r>
            <a:r>
              <a:rPr kumimoji="0" lang="en-US" altLang="zh-CN" sz="1800" b="0" i="0" u="none" strike="noStrike" kern="1200" cap="none" spc="-5" normalizeH="0" baseline="0" noProof="0" dirty="0">
                <a:ln>
                  <a:noFill/>
                </a:ln>
                <a:solidFill>
                  <a:srgbClr val="000000"/>
                </a:solidFill>
                <a:effectLst/>
                <a:uLnTx/>
                <a:uFillTx/>
                <a:latin typeface="Calibri"/>
                <a:ea typeface="Calibri"/>
                <a:cs typeface="+mn-cs"/>
              </a:rPr>
              <a:t>ics/</a:t>
            </a:r>
          </a:p>
          <a:p>
            <a:pPr marL="0" marR="0" lvl="0" indent="22859"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0" normalizeH="0" baseline="0" noProof="0" dirty="0">
                <a:ln>
                  <a:noFill/>
                </a:ln>
                <a:solidFill>
                  <a:srgbClr val="000000"/>
                </a:solidFill>
                <a:effectLst/>
                <a:uLnTx/>
                <a:uFillTx/>
                <a:latin typeface="Calibri"/>
                <a:ea typeface="Calibri"/>
                <a:cs typeface="+mn-cs"/>
              </a:rPr>
              <a:t>Syn</a:t>
            </a:r>
            <a:r>
              <a:rPr kumimoji="0" lang="en-US" altLang="zh-CN" sz="1800" b="0" i="0" u="none" strike="noStrike" kern="1200" cap="none" spc="-5" normalizeH="0" baseline="0" noProof="0" dirty="0">
                <a:ln>
                  <a:noFill/>
                </a:ln>
                <a:solidFill>
                  <a:srgbClr val="000000"/>
                </a:solidFill>
                <a:effectLst/>
                <a:uLnTx/>
                <a:uFillTx/>
                <a:latin typeface="Calibri"/>
                <a:ea typeface="Calibri"/>
                <a:cs typeface="+mn-cs"/>
              </a:rPr>
              <a:t>thetic</a:t>
            </a:r>
          </a:p>
          <a:p>
            <a:pPr marL="0" marR="0" lvl="0" indent="246888"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5" normalizeH="0" baseline="0" noProof="0" dirty="0">
                <a:ln>
                  <a:noFill/>
                </a:ln>
                <a:solidFill>
                  <a:srgbClr val="000000"/>
                </a:solidFill>
                <a:effectLst/>
                <a:uLnTx/>
                <a:uFillTx/>
                <a:latin typeface="Calibri"/>
                <a:ea typeface="Calibri"/>
                <a:cs typeface="+mn-cs"/>
              </a:rPr>
              <a:t>d</a:t>
            </a:r>
            <a:r>
              <a:rPr kumimoji="0" lang="en-US" altLang="zh-CN" sz="1800" b="0" i="0" u="none" strike="noStrike" kern="1200" cap="none" spc="-10" normalizeH="0" baseline="0" noProof="0" dirty="0">
                <a:ln>
                  <a:noFill/>
                </a:ln>
                <a:solidFill>
                  <a:srgbClr val="000000"/>
                </a:solidFill>
                <a:effectLst/>
                <a:uLnTx/>
                <a:uFillTx/>
                <a:latin typeface="Calibri"/>
                <a:ea typeface="Calibri"/>
                <a:cs typeface="+mn-cs"/>
              </a:rPr>
              <a:t>ata</a:t>
            </a:r>
          </a:p>
        </p:txBody>
      </p:sp>
      <p:sp>
        <p:nvSpPr>
          <p:cNvPr id="30" name="TextBox 30"/>
          <p:cNvSpPr txBox="1"/>
          <p:nvPr/>
        </p:nvSpPr>
        <p:spPr>
          <a:xfrm>
            <a:off x="7963789" y="3059119"/>
            <a:ext cx="888987" cy="731520"/>
          </a:xfrm>
          <a:prstGeom prst="rect">
            <a:avLst/>
          </a:prstGeom>
          <a:noFill/>
        </p:spPr>
        <p:txBody>
          <a:bodyPr wrap="square" lIns="0" tIns="0" rIns="0" bIns="0" rtlCol="0">
            <a:spAutoFit/>
          </a:bodyPr>
          <a:lstStyle/>
          <a:p>
            <a:pPr marL="0" marR="0" lvl="0" indent="150876"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20" normalizeH="0" baseline="0" noProof="0" dirty="0">
                <a:ln>
                  <a:noFill/>
                </a:ln>
                <a:solidFill>
                  <a:srgbClr val="000000"/>
                </a:solidFill>
                <a:effectLst/>
                <a:uLnTx/>
                <a:uFillTx/>
                <a:latin typeface="Calibri"/>
                <a:ea typeface="Calibri"/>
                <a:cs typeface="+mn-cs"/>
              </a:rPr>
              <a:t>Da</a:t>
            </a:r>
            <a:r>
              <a:rPr kumimoji="0" lang="en-US" altLang="zh-CN" sz="2400" b="0" i="0" u="none" strike="noStrike" kern="1200" cap="none" spc="-10" normalizeH="0" baseline="0" noProof="0" dirty="0">
                <a:ln>
                  <a:noFill/>
                </a:ln>
                <a:solidFill>
                  <a:srgbClr val="000000"/>
                </a:solidFill>
                <a:effectLst/>
                <a:uLnTx/>
                <a:uFillTx/>
                <a:latin typeface="Calibri"/>
                <a:ea typeface="Calibri"/>
                <a:cs typeface="+mn-cs"/>
              </a:rPr>
              <a:t>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10" normalizeH="0" baseline="0" noProof="0" dirty="0">
                <a:ln>
                  <a:noFill/>
                </a:ln>
                <a:solidFill>
                  <a:srgbClr val="000000"/>
                </a:solidFill>
                <a:effectLst/>
                <a:uLnTx/>
                <a:uFillTx/>
                <a:latin typeface="Calibri"/>
                <a:ea typeface="Calibri"/>
                <a:cs typeface="+mn-cs"/>
              </a:rPr>
              <a:t>ana</a:t>
            </a:r>
            <a:r>
              <a:rPr kumimoji="0" lang="en-US" altLang="zh-CN" sz="2400" b="0" i="0" u="none" strike="noStrike" kern="1200" cap="none" spc="-5" normalizeH="0" baseline="0" noProof="0" dirty="0">
                <a:ln>
                  <a:noFill/>
                </a:ln>
                <a:solidFill>
                  <a:srgbClr val="000000"/>
                </a:solidFill>
                <a:effectLst/>
                <a:uLnTx/>
                <a:uFillTx/>
                <a:latin typeface="Calibri"/>
                <a:ea typeface="Calibri"/>
                <a:cs typeface="+mn-cs"/>
              </a:rPr>
              <a:t>lyst</a:t>
            </a:r>
          </a:p>
        </p:txBody>
      </p:sp>
      <p:sp>
        <p:nvSpPr>
          <p:cNvPr id="34" name="文本框 33">
            <a:extLst>
              <a:ext uri="{FF2B5EF4-FFF2-40B4-BE49-F238E27FC236}">
                <a16:creationId xmlns:a16="http://schemas.microsoft.com/office/drawing/2014/main" id="{DD250804-8C2F-E97A-DE9E-AB09B7A10EB6}"/>
              </a:ext>
            </a:extLst>
          </p:cNvPr>
          <p:cNvSpPr txBox="1"/>
          <p:nvPr/>
        </p:nvSpPr>
        <p:spPr>
          <a:xfrm>
            <a:off x="5943272" y="1561274"/>
            <a:ext cx="13182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Queries</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36" name="文本框 35">
            <a:extLst>
              <a:ext uri="{FF2B5EF4-FFF2-40B4-BE49-F238E27FC236}">
                <a16:creationId xmlns:a16="http://schemas.microsoft.com/office/drawing/2014/main" id="{7A8D75C8-D9AA-BADF-08CB-B1E11286BDC9}"/>
              </a:ext>
            </a:extLst>
          </p:cNvPr>
          <p:cNvSpPr txBox="1"/>
          <p:nvPr/>
        </p:nvSpPr>
        <p:spPr>
          <a:xfrm>
            <a:off x="564086" y="4713169"/>
            <a:ext cx="8496094" cy="15645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00"/>
                </a:solidFill>
                <a:effectLst/>
                <a:uLnTx/>
                <a:uFillTx/>
                <a:latin typeface="Arial"/>
                <a:ea typeface="Arial"/>
                <a:cs typeface="+mn-cs"/>
              </a:rPr>
              <a:t>•</a:t>
            </a:r>
            <a:r>
              <a:rPr kumimoji="0" lang="en-US" altLang="zh-CN" sz="2800" b="0" i="0" u="none" strike="noStrike" kern="1200" cap="none" spc="0" normalizeH="0" baseline="0" noProof="0" dirty="0">
                <a:ln>
                  <a:noFill/>
                </a:ln>
                <a:solidFill>
                  <a:srgbClr val="000000"/>
                </a:solidFill>
                <a:effectLst/>
                <a:uLnTx/>
                <a:uFillTx/>
                <a:latin typeface="Arial"/>
                <a:ea typeface="宋体" panose="02010600030101010101" pitchFamily="2" charset="-122"/>
                <a:cs typeface="Arial"/>
              </a:rPr>
              <a:t>  I</a:t>
            </a:r>
            <a:r>
              <a:rPr kumimoji="0" lang="en-US" altLang="zh-CN" sz="2800" b="0" i="0" u="none" strike="noStrike" kern="1200" cap="none" spc="0" normalizeH="0" baseline="0" noProof="0" dirty="0">
                <a:ln>
                  <a:noFill/>
                </a:ln>
                <a:solidFill>
                  <a:srgbClr val="000000"/>
                </a:solidFill>
                <a:effectLst/>
                <a:uLnTx/>
                <a:uFillTx/>
                <a:latin typeface="Calibri"/>
                <a:ea typeface="Calibri"/>
                <a:cs typeface="+mn-cs"/>
              </a:rPr>
              <a:t>nteractive query</a:t>
            </a:r>
          </a:p>
          <a:p>
            <a:pPr marL="0" marR="0" lvl="0" indent="0" algn="l" defTabSz="914400" rtl="0" eaLnBrk="1" fontAlgn="auto" latinLnBrk="0" hangingPunct="1">
              <a:lnSpc>
                <a:spcPts val="669"/>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00"/>
                </a:solidFill>
                <a:effectLst/>
                <a:uLnTx/>
                <a:uFillTx/>
                <a:latin typeface="Arial"/>
                <a:ea typeface="Arial"/>
                <a:cs typeface="+mn-cs"/>
              </a:rPr>
              <a:t>•</a:t>
            </a:r>
            <a:r>
              <a:rPr kumimoji="0" lang="en-US" altLang="zh-CN" sz="2800" b="0" i="0" u="none" strike="noStrike" kern="1200" cap="none" spc="0" normalizeH="0" baseline="0" noProof="0" dirty="0">
                <a:ln>
                  <a:noFill/>
                </a:ln>
                <a:solidFill>
                  <a:srgbClr val="000000"/>
                </a:solidFill>
                <a:effectLst/>
                <a:uLnTx/>
                <a:uFillTx/>
                <a:latin typeface="Arial"/>
                <a:ea typeface="宋体" panose="02010600030101010101" pitchFamily="2" charset="-122"/>
                <a:cs typeface="Arial"/>
              </a:rPr>
              <a:t>  </a:t>
            </a:r>
            <a:r>
              <a:rPr kumimoji="0" lang="en-US" altLang="zh-CN" sz="2800" b="0" i="0" u="none" strike="noStrike" kern="1200" cap="none" spc="0" normalizeH="0" baseline="0" noProof="0" dirty="0">
                <a:ln>
                  <a:noFill/>
                </a:ln>
                <a:solidFill>
                  <a:srgbClr val="000000"/>
                </a:solidFill>
                <a:effectLst/>
                <a:uLnTx/>
                <a:uFillTx/>
                <a:latin typeface="Calibri"/>
                <a:ea typeface="Calibri"/>
                <a:cs typeface="+mn-cs"/>
              </a:rPr>
              <a:t>Privacy</a:t>
            </a:r>
            <a:r>
              <a:rPr kumimoji="0" lang="en-US" altLang="zh-CN" sz="2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Calibri"/>
              </a:rPr>
              <a:t> </a:t>
            </a:r>
            <a:r>
              <a:rPr kumimoji="0" lang="en-US" altLang="zh-CN" sz="2800" b="0" i="0" u="none" strike="noStrike" kern="1200" cap="none" spc="0" normalizeH="0" baseline="0" noProof="0" dirty="0">
                <a:ln>
                  <a:noFill/>
                </a:ln>
                <a:solidFill>
                  <a:srgbClr val="000000"/>
                </a:solidFill>
                <a:effectLst/>
                <a:uLnTx/>
                <a:uFillTx/>
                <a:latin typeface="Calibri"/>
                <a:ea typeface="Calibri"/>
                <a:cs typeface="+mn-cs"/>
              </a:rPr>
              <a:t>goal:</a:t>
            </a:r>
            <a:r>
              <a:rPr kumimoji="0" lang="en-US" altLang="zh-CN" sz="2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Calibri"/>
              </a:rPr>
              <a:t> </a:t>
            </a:r>
            <a:r>
              <a:rPr kumimoji="0" lang="en-US" altLang="zh-CN" sz="2800" b="0" i="0" u="none" strike="noStrike" kern="1200" cap="none" spc="0" normalizeH="0" baseline="0" noProof="0" dirty="0">
                <a:ln>
                  <a:noFill/>
                </a:ln>
                <a:solidFill>
                  <a:srgbClr val="000000"/>
                </a:solidFill>
                <a:effectLst/>
                <a:uLnTx/>
                <a:uFillTx/>
                <a:latin typeface="Calibri"/>
                <a:ea typeface="Calibri"/>
                <a:cs typeface="+mn-cs"/>
              </a:rPr>
              <a:t>individual</a:t>
            </a:r>
            <a:r>
              <a:rPr kumimoji="0" lang="en-US" altLang="zh-CN" sz="2800" b="0" i="0" u="none" strike="noStrike" kern="1200" cap="none" spc="0" normalizeH="0" baseline="0" noProof="0" dirty="0">
                <a:ln>
                  <a:noFill/>
                </a:ln>
                <a:solidFill>
                  <a:srgbClr val="000000"/>
                </a:solidFill>
                <a:effectLst/>
                <a:uLnTx/>
                <a:uFillTx/>
                <a:latin typeface="Calibri"/>
                <a:ea typeface="宋体" panose="02010600030101010101" pitchFamily="2" charset="-122"/>
                <a:cs typeface="Calibri"/>
              </a:rPr>
              <a:t> privacy </a:t>
            </a:r>
            <a:r>
              <a:rPr kumimoji="0" lang="en-US" altLang="zh-CN" sz="2800" b="0" i="0" u="none" strike="noStrike" kern="1200" cap="none" spc="0" normalizeH="0" baseline="0" noProof="0" dirty="0">
                <a:ln>
                  <a:noFill/>
                </a:ln>
                <a:solidFill>
                  <a:srgbClr val="000000"/>
                </a:solidFill>
                <a:effectLst/>
                <a:uLnTx/>
                <a:uFillTx/>
                <a:latin typeface="Calibri"/>
                <a:ea typeface="Calibri"/>
                <a:cs typeface="+mn-cs"/>
              </a:rPr>
              <a:t>is</a:t>
            </a:r>
            <a:r>
              <a:rPr kumimoji="0" lang="en-US" altLang="zh-CN" sz="2800" b="0" i="0" u="none" strike="noStrike" kern="1200" cap="none" spc="-40" normalizeH="0" baseline="0" noProof="0" dirty="0">
                <a:ln>
                  <a:noFill/>
                </a:ln>
                <a:solidFill>
                  <a:srgbClr val="000000"/>
                </a:solidFill>
                <a:effectLst/>
                <a:uLnTx/>
                <a:uFillTx/>
                <a:latin typeface="Calibri"/>
                <a:ea typeface="宋体" panose="02010600030101010101" pitchFamily="2" charset="-122"/>
                <a:cs typeface="Calibri"/>
              </a:rPr>
              <a:t> </a:t>
            </a:r>
            <a:r>
              <a:rPr kumimoji="0" lang="en-US" altLang="zh-CN" sz="2800" b="0" i="0" u="none" strike="noStrike" kern="1200" cap="none" spc="0" normalizeH="0" baseline="0" noProof="0" dirty="0">
                <a:ln>
                  <a:noFill/>
                </a:ln>
                <a:solidFill>
                  <a:srgbClr val="000000"/>
                </a:solidFill>
                <a:effectLst/>
                <a:uLnTx/>
                <a:uFillTx/>
                <a:latin typeface="Calibri"/>
                <a:ea typeface="Calibri"/>
                <a:cs typeface="+mn-cs"/>
              </a:rPr>
              <a:t>protected</a:t>
            </a:r>
          </a:p>
          <a:p>
            <a:pPr marL="0" marR="0" lvl="0" indent="0" algn="l" defTabSz="914400" rtl="0" eaLnBrk="1" fontAlgn="auto" latinLnBrk="0" hangingPunct="1">
              <a:lnSpc>
                <a:spcPts val="669"/>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00"/>
                </a:solidFill>
                <a:effectLst/>
                <a:uLnTx/>
                <a:uFillTx/>
                <a:latin typeface="Arial"/>
                <a:ea typeface="Arial"/>
                <a:cs typeface="+mn-cs"/>
              </a:rPr>
              <a:t>•</a:t>
            </a:r>
            <a:r>
              <a:rPr kumimoji="0" lang="en-US" altLang="zh-CN" sz="2800" b="0" i="0" u="none" strike="noStrike" kern="1200" cap="none" spc="-40" normalizeH="0" baseline="0" noProof="0" dirty="0">
                <a:ln>
                  <a:noFill/>
                </a:ln>
                <a:solidFill>
                  <a:srgbClr val="000000"/>
                </a:solidFill>
                <a:effectLst/>
                <a:uLnTx/>
                <a:uFillTx/>
                <a:latin typeface="Arial"/>
                <a:ea typeface="宋体" panose="02010600030101010101" pitchFamily="2" charset="-122"/>
                <a:cs typeface="Arial"/>
              </a:rPr>
              <a:t>  </a:t>
            </a:r>
            <a:r>
              <a:rPr kumimoji="0" lang="en-US" altLang="zh-CN" sz="2800" b="0" i="0" u="none" strike="noStrike" kern="1200" cap="none" spc="0" normalizeH="0" baseline="0" noProof="0" dirty="0">
                <a:ln>
                  <a:noFill/>
                </a:ln>
                <a:solidFill>
                  <a:srgbClr val="000000"/>
                </a:solidFill>
                <a:effectLst/>
                <a:uLnTx/>
                <a:uFillTx/>
                <a:latin typeface="Calibri"/>
                <a:ea typeface="Calibri"/>
                <a:cs typeface="+mn-cs"/>
              </a:rPr>
              <a:t>Utility</a:t>
            </a:r>
            <a:r>
              <a:rPr kumimoji="0" lang="en-US" altLang="zh-CN" sz="2800" b="0" i="0" u="none" strike="noStrike" kern="1200" cap="none" spc="-34" normalizeH="0" baseline="0" noProof="0" dirty="0">
                <a:ln>
                  <a:noFill/>
                </a:ln>
                <a:solidFill>
                  <a:srgbClr val="000000"/>
                </a:solidFill>
                <a:effectLst/>
                <a:uLnTx/>
                <a:uFillTx/>
                <a:latin typeface="Calibri"/>
                <a:ea typeface="宋体" panose="02010600030101010101" pitchFamily="2" charset="-122"/>
                <a:cs typeface="Calibri"/>
              </a:rPr>
              <a:t> </a:t>
            </a:r>
            <a:r>
              <a:rPr kumimoji="0" lang="en-US" altLang="zh-CN" sz="2800" b="0" i="0" u="none" strike="noStrike" kern="1200" cap="none" spc="0" normalizeH="0" baseline="0" noProof="0" dirty="0">
                <a:ln>
                  <a:noFill/>
                </a:ln>
                <a:solidFill>
                  <a:srgbClr val="000000"/>
                </a:solidFill>
                <a:effectLst/>
                <a:uLnTx/>
                <a:uFillTx/>
                <a:latin typeface="Calibri"/>
                <a:ea typeface="Calibri"/>
                <a:cs typeface="+mn-cs"/>
              </a:rPr>
              <a:t>goal:</a:t>
            </a:r>
            <a:r>
              <a:rPr kumimoji="0" lang="en-US" altLang="zh-CN" sz="2800" b="0" i="0" u="none" strike="noStrike" kern="1200" cap="none" spc="-30" normalizeH="0" baseline="0" noProof="0" dirty="0">
                <a:ln>
                  <a:noFill/>
                </a:ln>
                <a:solidFill>
                  <a:srgbClr val="000000"/>
                </a:solidFill>
                <a:effectLst/>
                <a:uLnTx/>
                <a:uFillTx/>
                <a:latin typeface="Calibri"/>
                <a:ea typeface="宋体" panose="02010600030101010101" pitchFamily="2" charset="-122"/>
                <a:cs typeface="Calibri"/>
              </a:rPr>
              <a:t> </a:t>
            </a:r>
            <a:r>
              <a:rPr kumimoji="0" lang="en-US" altLang="zh-CN" sz="2800" b="0" i="0" u="none" strike="noStrike" kern="1200" cap="none" spc="0" normalizeH="0" baseline="0" noProof="0" dirty="0">
                <a:ln>
                  <a:noFill/>
                </a:ln>
                <a:solidFill>
                  <a:srgbClr val="000000"/>
                </a:solidFill>
                <a:effectLst/>
                <a:uLnTx/>
                <a:uFillTx/>
                <a:latin typeface="Calibri"/>
                <a:ea typeface="Calibri"/>
                <a:cs typeface="+mn-cs"/>
              </a:rPr>
              <a:t>statistical</a:t>
            </a:r>
            <a:r>
              <a:rPr kumimoji="0" lang="en-US" altLang="zh-CN" sz="2800" b="0" i="0" u="none" strike="noStrike" kern="1200" cap="none" spc="-34" normalizeH="0" baseline="0" noProof="0" dirty="0">
                <a:ln>
                  <a:noFill/>
                </a:ln>
                <a:solidFill>
                  <a:srgbClr val="000000"/>
                </a:solidFill>
                <a:effectLst/>
                <a:uLnTx/>
                <a:uFillTx/>
                <a:latin typeface="Calibri"/>
                <a:ea typeface="宋体" panose="02010600030101010101" pitchFamily="2" charset="-122"/>
                <a:cs typeface="Calibri"/>
              </a:rPr>
              <a:t> </a:t>
            </a:r>
            <a:r>
              <a:rPr kumimoji="0" lang="en-US" altLang="zh-CN" sz="2800" b="0" i="0" u="none" strike="noStrike" kern="1200" cap="none" spc="0" normalizeH="0" baseline="0" noProof="0" dirty="0">
                <a:ln>
                  <a:noFill/>
                </a:ln>
                <a:solidFill>
                  <a:srgbClr val="000000"/>
                </a:solidFill>
                <a:effectLst/>
                <a:uLnTx/>
                <a:uFillTx/>
                <a:latin typeface="Calibri"/>
                <a:ea typeface="Calibri"/>
                <a:cs typeface="+mn-cs"/>
              </a:rPr>
              <a:t>information</a:t>
            </a:r>
            <a:r>
              <a:rPr kumimoji="0" lang="en-US" altLang="zh-CN" sz="2800" b="0" i="0" u="none" strike="noStrike" kern="1200" cap="none" spc="-34" normalizeH="0" baseline="0" noProof="0" dirty="0">
                <a:ln>
                  <a:noFill/>
                </a:ln>
                <a:solidFill>
                  <a:srgbClr val="000000"/>
                </a:solidFill>
                <a:effectLst/>
                <a:uLnTx/>
                <a:uFillTx/>
                <a:latin typeface="Calibri"/>
                <a:ea typeface="宋体" panose="02010600030101010101" pitchFamily="2" charset="-122"/>
                <a:cs typeface="Calibri"/>
              </a:rPr>
              <a:t> is </a:t>
            </a:r>
            <a:r>
              <a:rPr kumimoji="0" lang="en-US" altLang="zh-CN" sz="2800" b="0" i="0" u="none" strike="noStrike" kern="1200" cap="none" spc="0" normalizeH="0" baseline="0" noProof="0" dirty="0">
                <a:ln>
                  <a:noFill/>
                </a:ln>
                <a:solidFill>
                  <a:srgbClr val="000000"/>
                </a:solidFill>
                <a:effectLst/>
                <a:uLnTx/>
                <a:uFillTx/>
                <a:latin typeface="Calibri"/>
                <a:ea typeface="Calibri"/>
                <a:cs typeface="+mn-cs"/>
              </a:rPr>
              <a:t>useful</a:t>
            </a:r>
            <a:r>
              <a:rPr kumimoji="0" lang="en-US" altLang="zh-CN" sz="2800" b="0" i="0" u="none" strike="noStrike" kern="1200" cap="none" spc="-34" normalizeH="0" baseline="0" noProof="0" dirty="0">
                <a:ln>
                  <a:noFill/>
                </a:ln>
                <a:solidFill>
                  <a:srgbClr val="000000"/>
                </a:solidFill>
                <a:effectLst/>
                <a:uLnTx/>
                <a:uFillTx/>
                <a:latin typeface="Calibri"/>
                <a:ea typeface="宋体" panose="02010600030101010101" pitchFamily="2" charset="-122"/>
                <a:cs typeface="Calibri"/>
              </a:rPr>
              <a:t> </a:t>
            </a:r>
            <a:r>
              <a:rPr kumimoji="0" lang="en-US" altLang="zh-CN" sz="2800" b="0" i="0" u="none" strike="noStrike" kern="1200" cap="none" spc="0" normalizeH="0" baseline="0" noProof="0" dirty="0">
                <a:ln>
                  <a:noFill/>
                </a:ln>
                <a:solidFill>
                  <a:srgbClr val="000000"/>
                </a:solidFill>
                <a:effectLst/>
                <a:uLnTx/>
                <a:uFillTx/>
                <a:latin typeface="Calibri"/>
                <a:ea typeface="Calibri"/>
                <a:cs typeface="+mn-cs"/>
              </a:rPr>
              <a:t>for</a:t>
            </a:r>
            <a:r>
              <a:rPr kumimoji="0" lang="en-US" altLang="zh-CN" sz="2800" b="0" i="0" u="none" strike="noStrike" kern="1200" cap="none" spc="-35" normalizeH="0" baseline="0" noProof="0" dirty="0">
                <a:ln>
                  <a:noFill/>
                </a:ln>
                <a:solidFill>
                  <a:srgbClr val="000000"/>
                </a:solidFill>
                <a:effectLst/>
                <a:uLnTx/>
                <a:uFillTx/>
                <a:latin typeface="Calibri"/>
                <a:ea typeface="宋体" panose="02010600030101010101" pitchFamily="2" charset="-122"/>
                <a:cs typeface="Calibri"/>
              </a:rPr>
              <a:t> </a:t>
            </a:r>
            <a:r>
              <a:rPr kumimoji="0" lang="en-US" altLang="zh-CN" sz="2800" b="0" i="0" u="none" strike="noStrike" kern="1200" cap="none" spc="0" normalizeH="0" baseline="0" noProof="0" dirty="0">
                <a:ln>
                  <a:noFill/>
                </a:ln>
                <a:solidFill>
                  <a:srgbClr val="000000"/>
                </a:solidFill>
                <a:effectLst/>
                <a:uLnTx/>
                <a:uFillTx/>
                <a:latin typeface="Calibri"/>
                <a:ea typeface="Calibri"/>
                <a:cs typeface="+mn-cs"/>
              </a:rPr>
              <a:t>analyst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500"/>
                                        <p:tgtEl>
                                          <p:spTgt spid="1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randombar(horizontal)">
                                      <p:cBhvr>
                                        <p:cTn id="10" dur="500"/>
                                        <p:tgtEl>
                                          <p:spTgt spid="2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randombar(horizontal)">
                                      <p:cBhvr>
                                        <p:cTn id="13" dur="500"/>
                                        <p:tgtEl>
                                          <p:spTgt spid="34"/>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randombar(horizontal)">
                                      <p:cBhvr>
                                        <p:cTn id="18" dur="500"/>
                                        <p:tgtEl>
                                          <p:spTgt spid="17"/>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randombar(horizontal)">
                                      <p:cBhvr>
                                        <p:cTn id="21" dur="500"/>
                                        <p:tgtEl>
                                          <p:spTgt spid="18"/>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randombar(horizontal)">
                                      <p:cBhvr>
                                        <p:cTn id="24" dur="500"/>
                                        <p:tgtEl>
                                          <p:spTgt spid="14"/>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randombar(horizontal)">
                                      <p:cBhvr>
                                        <p:cTn id="27" dur="500"/>
                                        <p:tgtEl>
                                          <p:spTgt spid="21"/>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randombar(horizontal)">
                                      <p:cBhvr>
                                        <p:cTn id="30" dur="500"/>
                                        <p:tgtEl>
                                          <p:spTgt spid="27"/>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randombar(horizontal)">
                                      <p:cBhvr>
                                        <p:cTn id="33" dur="500"/>
                                        <p:tgtEl>
                                          <p:spTgt spid="28"/>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randombar(horizontal)">
                                      <p:cBhvr>
                                        <p:cTn id="38" dur="500"/>
                                        <p:tgtEl>
                                          <p:spTgt spid="7"/>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randombar(horizontal)">
                                      <p:cBhvr>
                                        <p:cTn id="41" dur="500"/>
                                        <p:tgtEl>
                                          <p:spTgt spid="8"/>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randombar(horizontal)">
                                      <p:cBhvr>
                                        <p:cTn id="44" dur="500"/>
                                        <p:tgtEl>
                                          <p:spTgt spid="9"/>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randombar(horizontal)">
                                      <p:cBhvr>
                                        <p:cTn id="47" dur="500"/>
                                        <p:tgtEl>
                                          <p:spTgt spid="10"/>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randombar(horizontal)">
                                      <p:cBhvr>
                                        <p:cTn id="50" dur="500"/>
                                        <p:tgtEl>
                                          <p:spTgt spid="2"/>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randombar(horizontal)">
                                      <p:cBhvr>
                                        <p:cTn id="53" dur="500"/>
                                        <p:tgtEl>
                                          <p:spTgt spid="13"/>
                                        </p:tgtEl>
                                      </p:cBhvr>
                                    </p:animEffect>
                                  </p:childTnLst>
                                </p:cTn>
                              </p:par>
                              <p:par>
                                <p:cTn id="54" presetID="14" presetClass="entr" presetSubtype="10" fill="hold" grpId="0" nodeType="with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randombar(horizontal)">
                                      <p:cBhvr>
                                        <p:cTn id="56" dur="500"/>
                                        <p:tgtEl>
                                          <p:spTgt spid="11"/>
                                        </p:tgtEl>
                                      </p:cBhvr>
                                    </p:animEffect>
                                  </p:childTnLst>
                                </p:cTn>
                              </p:par>
                              <p:par>
                                <p:cTn id="57" presetID="14" presetClass="entr" presetSubtype="10"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randombar(horizontal)">
                                      <p:cBhvr>
                                        <p:cTn id="59" dur="500"/>
                                        <p:tgtEl>
                                          <p:spTgt spid="16"/>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randombar(horizontal)">
                                      <p:cBhvr>
                                        <p:cTn id="62" dur="500"/>
                                        <p:tgtEl>
                                          <p:spTgt spid="29"/>
                                        </p:tgtEl>
                                      </p:cBhvr>
                                    </p:animEffect>
                                  </p:childTnLst>
                                </p:cTn>
                              </p:par>
                            </p:childTnLst>
                          </p:cTn>
                        </p:par>
                      </p:childTnLst>
                    </p:cTn>
                  </p:par>
                  <p:par>
                    <p:cTn id="63" fill="hold">
                      <p:stCondLst>
                        <p:cond delay="indefinite"/>
                      </p:stCondLst>
                      <p:childTnLst>
                        <p:par>
                          <p:cTn id="64" fill="hold">
                            <p:stCondLst>
                              <p:cond delay="0"/>
                            </p:stCondLst>
                            <p:childTnLst>
                              <p:par>
                                <p:cTn id="65" presetID="14" presetClass="entr" presetSubtype="10" fill="hold" nodeType="clickEffect">
                                  <p:stCondLst>
                                    <p:cond delay="0"/>
                                  </p:stCondLst>
                                  <p:childTnLst>
                                    <p:set>
                                      <p:cBhvr>
                                        <p:cTn id="66" dur="1" fill="hold">
                                          <p:stCondLst>
                                            <p:cond delay="0"/>
                                          </p:stCondLst>
                                        </p:cTn>
                                        <p:tgtEl>
                                          <p:spTgt spid="36">
                                            <p:txEl>
                                              <p:pRg st="0" end="0"/>
                                            </p:txEl>
                                          </p:spTgt>
                                        </p:tgtEl>
                                        <p:attrNameLst>
                                          <p:attrName>style.visibility</p:attrName>
                                        </p:attrNameLst>
                                      </p:cBhvr>
                                      <p:to>
                                        <p:strVal val="visible"/>
                                      </p:to>
                                    </p:set>
                                    <p:animEffect transition="in" filter="randombar(horizontal)">
                                      <p:cBhvr>
                                        <p:cTn id="67" dur="500"/>
                                        <p:tgtEl>
                                          <p:spTgt spid="36">
                                            <p:txEl>
                                              <p:pRg st="0" end="0"/>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4" presetClass="entr" presetSubtype="10" fill="hold" nodeType="clickEffect">
                                  <p:stCondLst>
                                    <p:cond delay="0"/>
                                  </p:stCondLst>
                                  <p:childTnLst>
                                    <p:set>
                                      <p:cBhvr>
                                        <p:cTn id="71" dur="1" fill="hold">
                                          <p:stCondLst>
                                            <p:cond delay="0"/>
                                          </p:stCondLst>
                                        </p:cTn>
                                        <p:tgtEl>
                                          <p:spTgt spid="36">
                                            <p:txEl>
                                              <p:pRg st="2" end="2"/>
                                            </p:txEl>
                                          </p:spTgt>
                                        </p:tgtEl>
                                        <p:attrNameLst>
                                          <p:attrName>style.visibility</p:attrName>
                                        </p:attrNameLst>
                                      </p:cBhvr>
                                      <p:to>
                                        <p:strVal val="visible"/>
                                      </p:to>
                                    </p:set>
                                    <p:animEffect transition="in" filter="randombar(horizontal)">
                                      <p:cBhvr>
                                        <p:cTn id="72" dur="500"/>
                                        <p:tgtEl>
                                          <p:spTgt spid="36">
                                            <p:txEl>
                                              <p:pRg st="2" end="2"/>
                                            </p:txEl>
                                          </p:spTgt>
                                        </p:tgtEl>
                                      </p:cBhvr>
                                    </p:animEffect>
                                  </p:childTnLst>
                                </p:cTn>
                              </p:par>
                              <p:par>
                                <p:cTn id="73" presetID="14" presetClass="entr" presetSubtype="10" fill="hold" nodeType="withEffect">
                                  <p:stCondLst>
                                    <p:cond delay="0"/>
                                  </p:stCondLst>
                                  <p:childTnLst>
                                    <p:set>
                                      <p:cBhvr>
                                        <p:cTn id="74" dur="1" fill="hold">
                                          <p:stCondLst>
                                            <p:cond delay="0"/>
                                          </p:stCondLst>
                                        </p:cTn>
                                        <p:tgtEl>
                                          <p:spTgt spid="36">
                                            <p:txEl>
                                              <p:pRg st="4" end="4"/>
                                            </p:txEl>
                                          </p:spTgt>
                                        </p:tgtEl>
                                        <p:attrNameLst>
                                          <p:attrName>style.visibility</p:attrName>
                                        </p:attrNameLst>
                                      </p:cBhvr>
                                      <p:to>
                                        <p:strVal val="visible"/>
                                      </p:to>
                                    </p:set>
                                    <p:animEffect transition="in" filter="randombar(horizontal)">
                                      <p:cBhvr>
                                        <p:cTn id="75" dur="500"/>
                                        <p:tgtEl>
                                          <p:spTgt spid="3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2" grpId="0" animBg="1"/>
      <p:bldP spid="13" grpId="0" animBg="1"/>
      <p:bldP spid="11" grpId="0" animBg="1"/>
      <p:bldP spid="16" grpId="0" animBg="1"/>
      <p:bldP spid="17" grpId="0" animBg="1"/>
      <p:bldP spid="18" grpId="0" animBg="1"/>
      <p:bldP spid="14" grpId="0" animBg="1"/>
      <p:bldP spid="21" grpId="0" animBg="1"/>
      <p:bldP spid="19" grpId="0" animBg="1"/>
      <p:bldP spid="24" grpId="0" animBg="1"/>
      <p:bldP spid="27" grpId="0"/>
      <p:bldP spid="28" grpId="0"/>
      <p:bldP spid="29" grpId="0"/>
      <p:bldP spid="3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p:cNvSpPr>
          <p:nvPr>
            <p:ph type="title"/>
          </p:nvPr>
        </p:nvSpPr>
        <p:spPr/>
        <p:txBody>
          <a:bodyPr/>
          <a:lstStyle/>
          <a:p>
            <a:pPr eaLnBrk="1" hangingPunct="1"/>
            <a:r>
              <a:rPr lang="it-IT" altLang="zh-CN" dirty="0">
                <a:solidFill>
                  <a:srgbClr val="000000"/>
                </a:solidFill>
                <a:latin typeface="Calibri"/>
                <a:cs typeface="+mn-cs"/>
              </a:rPr>
              <a:t>Scenario 2: Statistical Data Release</a:t>
            </a:r>
          </a:p>
        </p:txBody>
      </p:sp>
      <p:sp>
        <p:nvSpPr>
          <p:cNvPr id="3075" name="内容占位符 2"/>
          <p:cNvSpPr>
            <a:spLocks noGrp="1"/>
          </p:cNvSpPr>
          <p:nvPr>
            <p:ph idx="1"/>
          </p:nvPr>
        </p:nvSpPr>
        <p:spPr/>
        <p:txBody>
          <a:bodyPr/>
          <a:lstStyle/>
          <a:p>
            <a:pPr eaLnBrk="1" hangingPunct="1"/>
            <a:r>
              <a:rPr lang="en-US" altLang="zh-CN" dirty="0"/>
              <a:t>Output Perturbation</a:t>
            </a:r>
          </a:p>
        </p:txBody>
      </p:sp>
      <mc:AlternateContent xmlns:mc="http://schemas.openxmlformats.org/markup-compatibility/2006" xmlns:a14="http://schemas.microsoft.com/office/drawing/2010/main">
        <mc:Choice Requires="a14">
          <p:sp>
            <p:nvSpPr>
              <p:cNvPr id="2" name="圆柱形 1"/>
              <p:cNvSpPr/>
              <p:nvPr/>
            </p:nvSpPr>
            <p:spPr>
              <a:xfrm>
                <a:off x="6372200" y="2803240"/>
                <a:ext cx="1512168" cy="129614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800" b="1" i="1" u="none" strike="noStrike" kern="1200" cap="none" spc="0" normalizeH="0" baseline="0" noProof="0" smtClean="0">
                          <a:ln>
                            <a:noFill/>
                          </a:ln>
                          <a:solidFill>
                            <a:prstClr val="white"/>
                          </a:solidFill>
                          <a:effectLst/>
                          <a:uLnTx/>
                          <a:uFillTx/>
                          <a:latin typeface="Cambria Math" panose="02040503050406030204" pitchFamily="18" charset="0"/>
                          <a:cs typeface="+mn-cs"/>
                        </a:rPr>
                        <m:t>𝑫</m:t>
                      </m:r>
                    </m:oMath>
                  </m:oMathPara>
                </a14:m>
                <a:endParaRPr kumimoji="0" lang="zh-CN" altLang="en-US" sz="2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mc:Choice>
        <mc:Fallback xmlns="">
          <p:sp>
            <p:nvSpPr>
              <p:cNvPr id="2" name="圆柱形 1"/>
              <p:cNvSpPr>
                <a:spLocks noRot="1" noChangeAspect="1" noMove="1" noResize="1" noEditPoints="1" noAdjustHandles="1" noChangeArrowheads="1" noChangeShapeType="1" noTextEdit="1"/>
              </p:cNvSpPr>
              <p:nvPr/>
            </p:nvSpPr>
            <p:spPr>
              <a:xfrm>
                <a:off x="6372200" y="2803240"/>
                <a:ext cx="1512168" cy="1296144"/>
              </a:xfrm>
              <a:prstGeom prst="can">
                <a:avLst/>
              </a:prstGeom>
              <a:blipFill>
                <a:blip r:embed="rId2"/>
                <a:stretch>
                  <a:fillRect/>
                </a:stretch>
              </a:blipFill>
            </p:spPr>
            <p:txBody>
              <a:bodyPr/>
              <a:lstStyle/>
              <a:p>
                <a:r>
                  <a:rPr lang="zh-CN" altLang="en-US">
                    <a:noFill/>
                  </a:rPr>
                  <a:t> </a:t>
                </a:r>
              </a:p>
            </p:txBody>
          </p:sp>
        </mc:Fallback>
      </mc:AlternateContent>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1640" y="2564904"/>
            <a:ext cx="1772816" cy="1772816"/>
          </a:xfrm>
          <a:prstGeom prst="rect">
            <a:avLst/>
          </a:prstGeom>
        </p:spPr>
      </p:pic>
      <p:sp>
        <p:nvSpPr>
          <p:cNvPr id="5" name="右箭头 4"/>
          <p:cNvSpPr/>
          <p:nvPr/>
        </p:nvSpPr>
        <p:spPr>
          <a:xfrm>
            <a:off x="3419872" y="3021397"/>
            <a:ext cx="2448272" cy="2138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6" name="文本框 5"/>
              <p:cNvSpPr txBox="1"/>
              <p:nvPr/>
            </p:nvSpPr>
            <p:spPr>
              <a:xfrm>
                <a:off x="3794272" y="2572407"/>
                <a:ext cx="1817240"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charset="-122"/>
                    <a:cs typeface="Times New Roman" panose="02020603050405020304" pitchFamily="18" charset="0"/>
                  </a:rPr>
                  <a:t>A function </a:t>
                </a:r>
                <a14:m>
                  <m:oMath xmlns:m="http://schemas.openxmlformats.org/officeDocument/2006/math">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oMath>
                </a14:m>
                <a:endPar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charset="-122"/>
                  <a:cs typeface="Times New Roman" panose="02020603050405020304" pitchFamily="18" charset="0"/>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3794272" y="2572407"/>
                <a:ext cx="1817240" cy="461665"/>
              </a:xfrm>
              <a:prstGeom prst="rect">
                <a:avLst/>
              </a:prstGeom>
              <a:blipFill>
                <a:blip r:embed="rId4"/>
                <a:stretch>
                  <a:fillRect l="-5017" t="-10526" b="-28947"/>
                </a:stretch>
              </a:blipFill>
            </p:spPr>
            <p:txBody>
              <a:bodyPr/>
              <a:lstStyle/>
              <a:p>
                <a:r>
                  <a:rPr lang="zh-CN" altLang="en-US">
                    <a:noFill/>
                  </a:rPr>
                  <a:t> </a:t>
                </a:r>
              </a:p>
            </p:txBody>
          </p:sp>
        </mc:Fallback>
      </mc:AlternateContent>
      <p:sp>
        <p:nvSpPr>
          <p:cNvPr id="7" name="右箭头 6"/>
          <p:cNvSpPr/>
          <p:nvPr/>
        </p:nvSpPr>
        <p:spPr>
          <a:xfrm rot="10800000">
            <a:off x="3419872" y="3507048"/>
            <a:ext cx="2448272"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mc:AlternateContent xmlns:mc="http://schemas.openxmlformats.org/markup-compatibility/2006" xmlns:a14="http://schemas.microsoft.com/office/drawing/2010/main">
        <mc:Choice Requires="a14">
          <p:sp>
            <p:nvSpPr>
              <p:cNvPr id="10" name="文本框 9"/>
              <p:cNvSpPr txBox="1"/>
              <p:nvPr/>
            </p:nvSpPr>
            <p:spPr>
              <a:xfrm>
                <a:off x="3375348" y="3685090"/>
                <a:ext cx="2537320"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𝒜</m:t>
                      </m:r>
                      <m:d>
                        <m:d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𝐷</m:t>
                          </m:r>
                        </m:e>
                      </m:d>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d>
                        <m:d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𝐷</m:t>
                          </m:r>
                        </m:e>
                      </m:d>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𝑍</m:t>
                      </m:r>
                    </m:oMath>
                  </m:oMathPara>
                </a14:m>
                <a:endPar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charset="-122"/>
                  <a:cs typeface="Times New Roman" panose="02020603050405020304" pitchFamily="18" charset="0"/>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3375348" y="3685090"/>
                <a:ext cx="2537320" cy="461665"/>
              </a:xfrm>
              <a:prstGeom prst="rect">
                <a:avLst/>
              </a:prstGeom>
              <a:blipFill>
                <a:blip r:embed="rId5"/>
                <a:stretch>
                  <a:fillRect l="-721" r="-240" b="-20000"/>
                </a:stretch>
              </a:blipFill>
            </p:spPr>
            <p:txBody>
              <a:bodyPr/>
              <a:lstStyle/>
              <a:p>
                <a:r>
                  <a:rPr lang="zh-CN" altLang="en-US">
                    <a:noFill/>
                  </a:rPr>
                  <a:t> </a:t>
                </a:r>
              </a:p>
            </p:txBody>
          </p:sp>
        </mc:Fallback>
      </mc:AlternateContent>
      <p:sp>
        <p:nvSpPr>
          <p:cNvPr id="8" name="文本框 7"/>
          <p:cNvSpPr txBox="1"/>
          <p:nvPr/>
        </p:nvSpPr>
        <p:spPr>
          <a:xfrm>
            <a:off x="6012160" y="4173856"/>
            <a:ext cx="2232248" cy="707886"/>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宋体" charset="-122"/>
                <a:cs typeface="Times New Roman" panose="02020603050405020304" pitchFamily="18" charset="0"/>
              </a:rPr>
              <a:t>Database held by trusted agency</a:t>
            </a: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宋体" charset="-122"/>
              <a:cs typeface="Times New Roman" panose="02020603050405020304" pitchFamily="18" charset="0"/>
            </a:endParaRPr>
          </a:p>
        </p:txBody>
      </p:sp>
      <p:sp>
        <p:nvSpPr>
          <p:cNvPr id="12" name="文本框 11"/>
          <p:cNvSpPr txBox="1"/>
          <p:nvPr/>
        </p:nvSpPr>
        <p:spPr>
          <a:xfrm>
            <a:off x="1101924" y="4173856"/>
            <a:ext cx="2232248" cy="400110"/>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宋体" charset="-122"/>
                <a:cs typeface="Times New Roman" panose="02020603050405020304" pitchFamily="18" charset="0"/>
              </a:rPr>
              <a:t>Users</a:t>
            </a: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宋体"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文本框 3"/>
              <p:cNvSpPr txBox="1"/>
              <p:nvPr/>
            </p:nvSpPr>
            <p:spPr>
              <a:xfrm>
                <a:off x="4302383" y="4527799"/>
                <a:ext cx="1858073"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en-US" altLang="zh-CN" sz="2000" b="0" i="1" u="none" strike="noStrike" kern="1200" cap="none" spc="0" normalizeH="0" baseline="0" noProof="0" smtClean="0">
                        <a:ln>
                          <a:noFill/>
                        </a:ln>
                        <a:solidFill>
                          <a:srgbClr val="FF0000"/>
                        </a:solidFill>
                        <a:effectLst/>
                        <a:uLnTx/>
                        <a:uFillTx/>
                        <a:latin typeface="Cambria Math" panose="02040503050406030204" pitchFamily="18" charset="0"/>
                        <a:cs typeface="+mn-cs"/>
                      </a:rPr>
                      <m:t>𝑍</m:t>
                    </m:r>
                  </m:oMath>
                </a14:m>
                <a:r>
                  <a:rPr kumimoji="0" lang="zh-CN" altLang="en-US" sz="2000" b="0" i="0" u="none" strike="noStrike" kern="1200" cap="none" spc="0" normalizeH="0" baseline="0" noProof="0" dirty="0">
                    <a:ln>
                      <a:noFill/>
                    </a:ln>
                    <a:solidFill>
                      <a:srgbClr val="FF0000"/>
                    </a:solidFill>
                    <a:effectLst/>
                    <a:uLnTx/>
                    <a:uFillTx/>
                    <a:latin typeface="Times New Roman" panose="02020603050405020304" pitchFamily="18" charset="0"/>
                    <a:ea typeface="宋体" charset="-122"/>
                    <a:cs typeface="Times New Roman" panose="02020603050405020304" pitchFamily="18" charset="0"/>
                  </a:rPr>
                  <a:t> </a:t>
                </a:r>
                <a:r>
                  <a:rPr kumimoji="0" lang="en-US" altLang="zh-CN" sz="2000" b="0" i="0" u="none" strike="noStrike" kern="1200" cap="none" spc="0" normalizeH="0" baseline="0" noProof="0" dirty="0">
                    <a:ln>
                      <a:noFill/>
                    </a:ln>
                    <a:solidFill>
                      <a:srgbClr val="FF0000"/>
                    </a:solidFill>
                    <a:effectLst/>
                    <a:uLnTx/>
                    <a:uFillTx/>
                    <a:latin typeface="Times New Roman" panose="02020603050405020304" pitchFamily="18" charset="0"/>
                    <a:ea typeface="宋体" charset="-122"/>
                    <a:cs typeface="Times New Roman" panose="02020603050405020304" pitchFamily="18" charset="0"/>
                  </a:rPr>
                  <a:t>is added noise</a:t>
                </a:r>
                <a:endParaRPr kumimoji="0" lang="zh-CN" altLang="en-US" sz="2000" b="0" i="0" u="none" strike="noStrike" kern="1200" cap="none" spc="0" normalizeH="0" baseline="0" noProof="0" dirty="0">
                  <a:ln>
                    <a:noFill/>
                  </a:ln>
                  <a:solidFill>
                    <a:srgbClr val="FF0000"/>
                  </a:solidFill>
                  <a:effectLst/>
                  <a:uLnTx/>
                  <a:uFillTx/>
                  <a:latin typeface="Times New Roman" panose="02020603050405020304" pitchFamily="18" charset="0"/>
                  <a:ea typeface="宋体" charset="-122"/>
                  <a:cs typeface="Times New Roman" panose="02020603050405020304" pitchFamily="18" charset="0"/>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4302383" y="4527799"/>
                <a:ext cx="1858073" cy="400110"/>
              </a:xfrm>
              <a:prstGeom prst="rect">
                <a:avLst/>
              </a:prstGeom>
              <a:blipFill>
                <a:blip r:embed="rId6"/>
                <a:stretch>
                  <a:fillRect t="-9231" r="-2295" b="-27692"/>
                </a:stretch>
              </a:blipFill>
            </p:spPr>
            <p:txBody>
              <a:bodyPr/>
              <a:lstStyle/>
              <a:p>
                <a:r>
                  <a:rPr lang="zh-CN" altLang="en-US">
                    <a:noFill/>
                  </a:rPr>
                  <a:t> </a:t>
                </a:r>
              </a:p>
            </p:txBody>
          </p:sp>
        </mc:Fallback>
      </mc:AlternateContent>
      <p:cxnSp>
        <p:nvCxnSpPr>
          <p:cNvPr id="11" name="直接箭头连接符 10"/>
          <p:cNvCxnSpPr>
            <a:stCxn id="4" idx="0"/>
          </p:cNvCxnSpPr>
          <p:nvPr/>
        </p:nvCxnSpPr>
        <p:spPr>
          <a:xfrm flipV="1">
            <a:off x="5231420" y="4099384"/>
            <a:ext cx="394722" cy="428415"/>
          </a:xfrm>
          <a:prstGeom prst="straightConnector1">
            <a:avLst/>
          </a:prstGeom>
          <a:ln w="34925">
            <a:solidFill>
              <a:srgbClr val="CC3300"/>
            </a:solidFill>
            <a:tailEnd type="triangle"/>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7200" y="5328278"/>
            <a:ext cx="4001256" cy="1383867"/>
          </a:xfrm>
          <a:prstGeom prst="rect">
            <a:avLst/>
          </a:prstGeom>
        </p:spPr>
      </p:pic>
      <p:sp>
        <p:nvSpPr>
          <p:cNvPr id="14" name="文本框 13"/>
          <p:cNvSpPr txBox="1"/>
          <p:nvPr/>
        </p:nvSpPr>
        <p:spPr>
          <a:xfrm>
            <a:off x="5220072" y="5661248"/>
            <a:ext cx="2448272" cy="707886"/>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FF0000"/>
                </a:solidFill>
                <a:effectLst/>
                <a:uLnTx/>
                <a:uFillTx/>
                <a:latin typeface="Times New Roman" panose="02020603050405020304" pitchFamily="18" charset="0"/>
                <a:ea typeface="宋体" charset="-122"/>
                <a:cs typeface="Times New Roman" panose="02020603050405020304" pitchFamily="18" charset="0"/>
              </a:rPr>
              <a:t>It is not safe to release exact answers</a:t>
            </a:r>
            <a:endParaRPr kumimoji="0" lang="zh-CN" altLang="en-US" sz="2000" b="0" i="0" u="none" strike="noStrike" kern="1200" cap="none" spc="0" normalizeH="0" baseline="0" noProof="0" dirty="0">
              <a:ln>
                <a:noFill/>
              </a:ln>
              <a:solidFill>
                <a:srgbClr val="FF0000"/>
              </a:solidFill>
              <a:effectLst/>
              <a:uLnTx/>
              <a:uFillTx/>
              <a:latin typeface="Times New Roman" panose="02020603050405020304" pitchFamily="18" charset="0"/>
              <a:ea typeface="宋体" charset="-122"/>
              <a:cs typeface="Times New Roman" panose="02020603050405020304" pitchFamily="18" charset="0"/>
            </a:endParaRPr>
          </a:p>
        </p:txBody>
      </p:sp>
      <p:cxnSp>
        <p:nvCxnSpPr>
          <p:cNvPr id="16" name="直接箭头连接符 15"/>
          <p:cNvCxnSpPr>
            <a:stCxn id="14" idx="1"/>
          </p:cNvCxnSpPr>
          <p:nvPr/>
        </p:nvCxnSpPr>
        <p:spPr>
          <a:xfrm flipH="1" flipV="1">
            <a:off x="4302383" y="5961671"/>
            <a:ext cx="917689" cy="53520"/>
          </a:xfrm>
          <a:prstGeom prst="straightConnector1">
            <a:avLst/>
          </a:prstGeom>
          <a:ln w="34925">
            <a:solidFill>
              <a:srgbClr val="CC33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5439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horizontal)">
                                      <p:cBhvr>
                                        <p:cTn id="15" dur="500"/>
                                        <p:tgtEl>
                                          <p:spTgt spid="7"/>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randombar(horizont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randombar(horizontal)">
                                      <p:cBhvr>
                                        <p:cTn id="23" dur="500"/>
                                        <p:tgtEl>
                                          <p:spTgt spid="11"/>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randombar(horizontal)">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randombar(horizontal)">
                                      <p:cBhvr>
                                        <p:cTn id="31" dur="500"/>
                                        <p:tgtEl>
                                          <p:spTgt spid="13"/>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randombar(horizontal)">
                                      <p:cBhvr>
                                        <p:cTn id="34" dur="500"/>
                                        <p:tgtEl>
                                          <p:spTgt spid="14"/>
                                        </p:tgtEl>
                                      </p:cBhvr>
                                    </p:animEffect>
                                  </p:childTnLst>
                                </p:cTn>
                              </p:par>
                              <p:par>
                                <p:cTn id="35" presetID="14" presetClass="entr" presetSubtype="1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randombar(horizontal)">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10" grpId="0"/>
      <p:bldP spid="4" grpId="0"/>
      <p:bldP spid="1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2"/>
          <p:cNvSpPr txBox="1"/>
          <p:nvPr/>
        </p:nvSpPr>
        <p:spPr>
          <a:xfrm>
            <a:off x="682455" y="1651542"/>
            <a:ext cx="7954541" cy="2996718"/>
          </a:xfrm>
          <a:prstGeom prst="rect">
            <a:avLst/>
          </a:prstGeom>
          <a:noFill/>
        </p:spPr>
        <p:txBody>
          <a:bodyPr wrap="square" lIns="0" tIns="0" rIns="0" bIns="0" rtlCol="0">
            <a:spAutoFit/>
          </a:bodyPr>
          <a:lstStyle/>
          <a:p>
            <a:pPr marL="0" marR="0" lvl="0" indent="0" algn="l" defTabSz="914400" rtl="0" eaLnBrk="1" fontAlgn="auto" latinLnBrk="0" hangingPunct="0">
              <a:lnSpc>
                <a:spcPct val="102499"/>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FF0000"/>
                </a:solidFill>
                <a:effectLst/>
                <a:uLnTx/>
                <a:uFillTx/>
                <a:latin typeface="Calibri"/>
                <a:ea typeface="Calibri"/>
                <a:cs typeface="+mn-cs"/>
              </a:rPr>
              <a:t>How to inject noise into the low-dimensional distribution in scenario 1?</a:t>
            </a:r>
          </a:p>
          <a:p>
            <a:pPr marL="0" marR="0" lvl="0" indent="0" algn="l" defTabSz="914400" rtl="0" eaLnBrk="1" fontAlgn="auto" latinLnBrk="0" hangingPunct="0">
              <a:lnSpc>
                <a:spcPct val="102499"/>
              </a:lnSpc>
              <a:spcBef>
                <a:spcPts val="0"/>
              </a:spcBef>
              <a:spcAft>
                <a:spcPts val="0"/>
              </a:spcAft>
              <a:buClrTx/>
              <a:buSzTx/>
              <a:buFontTx/>
              <a:buNone/>
              <a:tabLst/>
              <a:defRPr/>
            </a:pPr>
            <a:endParaRPr kumimoji="0" lang="en-US" altLang="zh-CN" sz="3200" b="0" i="0" u="none" strike="noStrike" kern="1200" cap="none" spc="0" normalizeH="0" baseline="0" noProof="0" dirty="0">
              <a:ln>
                <a:noFill/>
              </a:ln>
              <a:solidFill>
                <a:srgbClr val="FF0000"/>
              </a:solidFill>
              <a:effectLst/>
              <a:uLnTx/>
              <a:uFillTx/>
              <a:latin typeface="Calibri"/>
              <a:ea typeface="Calibri"/>
              <a:cs typeface="+mn-cs"/>
            </a:endParaRPr>
          </a:p>
          <a:p>
            <a:pPr marL="0" marR="0" lvl="0" indent="0" algn="l" defTabSz="914400" rtl="0" eaLnBrk="1" fontAlgn="auto" latinLnBrk="0" hangingPunct="0">
              <a:lnSpc>
                <a:spcPct val="102499"/>
              </a:lnSpc>
              <a:spcBef>
                <a:spcPts val="0"/>
              </a:spcBef>
              <a:spcAft>
                <a:spcPts val="0"/>
              </a:spcAft>
              <a:buClrTx/>
              <a:buSzTx/>
              <a:buFontTx/>
              <a:buNone/>
              <a:tabLst/>
              <a:defRPr/>
            </a:pPr>
            <a:endParaRPr kumimoji="0" lang="en-US" altLang="zh-CN" sz="3200" b="0" i="0" u="none" strike="noStrike" kern="1200" cap="none" spc="0" normalizeH="0" baseline="0" noProof="0" dirty="0">
              <a:ln>
                <a:noFill/>
              </a:ln>
              <a:solidFill>
                <a:srgbClr val="FF0000"/>
              </a:solidFill>
              <a:effectLst/>
              <a:uLnTx/>
              <a:uFillTx/>
              <a:latin typeface="Calibri"/>
              <a:ea typeface="Calibri"/>
              <a:cs typeface="+mn-cs"/>
            </a:endParaRPr>
          </a:p>
          <a:p>
            <a:pPr marL="0" marR="0" lvl="0" indent="0" algn="l" defTabSz="914400" rtl="0" eaLnBrk="1" fontAlgn="auto" latinLnBrk="0" hangingPunct="0">
              <a:lnSpc>
                <a:spcPct val="102499"/>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FF0000"/>
                </a:solidFill>
                <a:effectLst/>
                <a:uLnTx/>
                <a:uFillTx/>
                <a:latin typeface="Calibri"/>
                <a:ea typeface="Calibri"/>
                <a:cs typeface="+mn-cs"/>
              </a:rPr>
              <a:t>How to inject noise into the returned answer in scenario 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Difference</a:t>
            </a:r>
          </a:p>
        </p:txBody>
      </p:sp>
      <p:sp>
        <p:nvSpPr>
          <p:cNvPr id="3" name="Content Placeholder 2"/>
          <p:cNvSpPr>
            <a:spLocks noGrp="1"/>
          </p:cNvSpPr>
          <p:nvPr>
            <p:ph idx="1"/>
          </p:nvPr>
        </p:nvSpPr>
        <p:spPr/>
        <p:txBody>
          <a:bodyPr>
            <a:normAutofit fontScale="70000" lnSpcReduction="20000"/>
          </a:bodyPr>
          <a:lstStyle/>
          <a:p>
            <a:r>
              <a:rPr lang="en-US" altLang="en-US" dirty="0"/>
              <a:t>Information security</a:t>
            </a:r>
          </a:p>
          <a:p>
            <a:pPr lvl="1"/>
            <a:r>
              <a:rPr lang="en-US" dirty="0"/>
              <a:t>protect </a:t>
            </a:r>
            <a:r>
              <a:rPr lang="en-US" dirty="0">
                <a:highlight>
                  <a:srgbClr val="FFFF00"/>
                </a:highlight>
              </a:rPr>
              <a:t>any kind of </a:t>
            </a:r>
            <a:r>
              <a:rPr lang="en-US" dirty="0">
                <a:solidFill>
                  <a:srgbClr val="0000FF"/>
                </a:solidFill>
              </a:rPr>
              <a:t>sensitive data </a:t>
            </a:r>
            <a:r>
              <a:rPr lang="en-US" dirty="0"/>
              <a:t>and </a:t>
            </a:r>
            <a:r>
              <a:rPr lang="en-US" sz="2900" dirty="0">
                <a:solidFill>
                  <a:srgbClr val="0000FF"/>
                </a:solidFill>
              </a:rPr>
              <a:t>information</a:t>
            </a:r>
            <a:r>
              <a:rPr lang="en-US" dirty="0"/>
              <a:t> from unauthorized access, whether in print or electronic form.</a:t>
            </a:r>
          </a:p>
          <a:p>
            <a:pPr lvl="1"/>
            <a:endParaRPr lang="en-US" dirty="0"/>
          </a:p>
          <a:p>
            <a:pPr marL="292100" lvl="1">
              <a:buFont typeface="Arial"/>
              <a:buChar char="•"/>
            </a:pPr>
            <a:r>
              <a:rPr lang="en-US" sz="3200" dirty="0"/>
              <a:t>Cybersecurity</a:t>
            </a:r>
          </a:p>
          <a:p>
            <a:pPr lvl="1"/>
            <a:r>
              <a:rPr lang="en-US" dirty="0"/>
              <a:t>the practice of protecting </a:t>
            </a:r>
            <a:r>
              <a:rPr lang="en-US" dirty="0">
                <a:solidFill>
                  <a:srgbClr val="0000FF"/>
                </a:solidFill>
              </a:rPr>
              <a:t>systems</a:t>
            </a:r>
            <a:r>
              <a:rPr lang="en-US" dirty="0"/>
              <a:t>, </a:t>
            </a:r>
            <a:r>
              <a:rPr lang="en-US" dirty="0">
                <a:solidFill>
                  <a:srgbClr val="0000FF"/>
                </a:solidFill>
              </a:rPr>
              <a:t>networks</a:t>
            </a:r>
            <a:r>
              <a:rPr lang="en-US" dirty="0"/>
              <a:t> and </a:t>
            </a:r>
            <a:r>
              <a:rPr lang="en-US" dirty="0">
                <a:solidFill>
                  <a:srgbClr val="0000FF"/>
                </a:solidFill>
              </a:rPr>
              <a:t>programs</a:t>
            </a:r>
            <a:r>
              <a:rPr lang="en-US" dirty="0"/>
              <a:t> from </a:t>
            </a:r>
            <a:r>
              <a:rPr lang="en-US" dirty="0">
                <a:highlight>
                  <a:srgbClr val="FFFF00"/>
                </a:highlight>
              </a:rPr>
              <a:t>digital attacks</a:t>
            </a:r>
          </a:p>
          <a:p>
            <a:pPr lvl="1"/>
            <a:r>
              <a:rPr lang="en-US" dirty="0"/>
              <a:t>the protection of data and systems in networks that are connected to the </a:t>
            </a:r>
            <a:r>
              <a:rPr lang="en-US" dirty="0">
                <a:solidFill>
                  <a:srgbClr val="0000FF"/>
                </a:solidFill>
              </a:rPr>
              <a:t>internet</a:t>
            </a:r>
          </a:p>
          <a:p>
            <a:pPr lvl="1"/>
            <a:endParaRPr lang="en-US" dirty="0"/>
          </a:p>
          <a:p>
            <a:pPr marL="292100" marR="0" lvl="0" indent="-292100" algn="l" defTabSz="457200" rtl="0" eaLnBrk="1" fontAlgn="auto" latinLnBrk="0" hangingPunct="1">
              <a:lnSpc>
                <a:spcPct val="100000"/>
              </a:lnSpc>
              <a:spcBef>
                <a:spcPct val="20000"/>
              </a:spcBef>
              <a:spcAft>
                <a:spcPts val="0"/>
              </a:spcAft>
              <a:buClrTx/>
              <a:buSzTx/>
              <a:buFont typeface="Arial"/>
              <a:buChar char="•"/>
              <a:tabLst/>
              <a:defRPr/>
            </a:pPr>
            <a:r>
              <a:rPr kumimoji="0" lang="en-US" altLang="en-US" sz="3200" b="0" i="0" u="none" strike="noStrike" kern="1200" cap="none" spc="0" normalizeH="0" baseline="0" noProof="0" dirty="0">
                <a:ln>
                  <a:noFill/>
                </a:ln>
                <a:solidFill>
                  <a:srgbClr val="000000"/>
                </a:solidFill>
                <a:effectLst/>
                <a:uLnTx/>
                <a:uFillTx/>
                <a:latin typeface="Cambria"/>
                <a:ea typeface="+mn-ea"/>
                <a:cs typeface="Calibri"/>
              </a:rPr>
              <a:t>Network security</a:t>
            </a:r>
          </a:p>
          <a:p>
            <a:pPr marL="635000" marR="0" lvl="1" indent="-292100" algn="l" defTabSz="457200" rtl="0" eaLnBrk="1" fontAlgn="auto" latinLnBrk="0" hangingPunct="1">
              <a:lnSpc>
                <a:spcPct val="100000"/>
              </a:lnSpc>
              <a:spcBef>
                <a:spcPct val="20000"/>
              </a:spcBef>
              <a:spcAft>
                <a:spcPts val="0"/>
              </a:spcAft>
              <a:buClrTx/>
              <a:buSzTx/>
              <a:buFont typeface="Arial"/>
              <a:buChar char="–"/>
              <a:tabLst/>
              <a:defRPr/>
            </a:pPr>
            <a:r>
              <a:rPr kumimoji="0" lang="en-US" altLang="zh-CN" sz="2800" b="0" i="0" u="none" strike="noStrike" kern="1200" cap="none" spc="0" normalizeH="0" baseline="0" noProof="0" dirty="0">
                <a:ln>
                  <a:noFill/>
                </a:ln>
                <a:solidFill>
                  <a:srgbClr val="000000"/>
                </a:solidFill>
                <a:effectLst/>
                <a:uLnTx/>
                <a:uFillTx/>
                <a:latin typeface="Cambria"/>
                <a:ea typeface="+mn-ea"/>
                <a:cs typeface="Calibri"/>
              </a:rPr>
              <a:t>the process of taking physical and software preventative measures to protect the underlying </a:t>
            </a:r>
            <a:r>
              <a:rPr kumimoji="0" lang="en-US" altLang="zh-CN" sz="2800" b="0" i="0" u="none" strike="noStrike" kern="1200" cap="none" spc="0" normalizeH="0" baseline="0" noProof="0" dirty="0">
                <a:ln>
                  <a:noFill/>
                </a:ln>
                <a:solidFill>
                  <a:srgbClr val="0000FF"/>
                </a:solidFill>
                <a:effectLst/>
                <a:uLnTx/>
                <a:uFillTx/>
                <a:latin typeface="Cambria"/>
                <a:ea typeface="+mn-ea"/>
                <a:cs typeface="Calibri"/>
              </a:rPr>
              <a:t>networking infrastructure </a:t>
            </a:r>
          </a:p>
          <a:p>
            <a:pPr lvl="1">
              <a:defRPr/>
            </a:pPr>
            <a:r>
              <a:rPr kumimoji="0" lang="en-US" altLang="zh-CN" sz="2800" b="0" i="0" u="none" strike="noStrike" kern="1200" cap="none" spc="0" normalizeH="0" baseline="0" noProof="0" dirty="0">
                <a:ln>
                  <a:noFill/>
                </a:ln>
                <a:solidFill>
                  <a:srgbClr val="000000"/>
                </a:solidFill>
                <a:effectLst/>
                <a:uLnTx/>
                <a:uFillTx/>
                <a:latin typeface="Cambria"/>
                <a:ea typeface="+mn-ea"/>
                <a:cs typeface="Calibri"/>
              </a:rPr>
              <a:t>thereby creating a secure platform for </a:t>
            </a:r>
            <a:r>
              <a:rPr lang="en-US" altLang="zh-CN" dirty="0">
                <a:solidFill>
                  <a:srgbClr val="000000"/>
                </a:solidFill>
              </a:rPr>
              <a:t>users to perform </a:t>
            </a:r>
            <a:r>
              <a:rPr kumimoji="0" lang="en-US" altLang="zh-CN" sz="2800" b="0" i="0" u="none" strike="noStrike" kern="1200" cap="none" spc="0" normalizeH="0" baseline="0" noProof="0" dirty="0">
                <a:ln>
                  <a:noFill/>
                </a:ln>
                <a:solidFill>
                  <a:srgbClr val="000000"/>
                </a:solidFill>
                <a:effectLst/>
                <a:uLnTx/>
                <a:uFillTx/>
                <a:latin typeface="Cambria"/>
                <a:ea typeface="+mn-ea"/>
                <a:cs typeface="Calibri"/>
              </a:rPr>
              <a:t>their permitted critical functions within </a:t>
            </a:r>
            <a:r>
              <a:rPr lang="en-US" altLang="zh-CN" sz="2900" dirty="0">
                <a:solidFill>
                  <a:srgbClr val="0000FF"/>
                </a:solidFill>
                <a:latin typeface="Cambria"/>
              </a:rPr>
              <a:t>a secure environment</a:t>
            </a:r>
            <a:endParaRPr lang="en-US" sz="2900" dirty="0">
              <a:solidFill>
                <a:srgbClr val="0000FF"/>
              </a:solidFill>
              <a:latin typeface="Cambria"/>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47839D-A323-47F3-909F-548499399628}" type="slidenum">
              <a:rPr kumimoji="0" lang="en-US" sz="1200" b="0" i="0" u="none" strike="noStrike" kern="1200" cap="none" spc="0" normalizeH="0" baseline="0" noProof="0" smtClean="0">
                <a:ln>
                  <a:noFill/>
                </a:ln>
                <a:solidFill>
                  <a:srgbClr val="000000"/>
                </a:solidFill>
                <a:effectLst/>
                <a:uLnTx/>
                <a:uFillTx/>
                <a:latin typeface="Calibri"/>
                <a:ea typeface="+mn-ea"/>
                <a:cs typeface="Calibri"/>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srgbClr val="000000"/>
              </a:solidFill>
              <a:effectLst/>
              <a:uLnTx/>
              <a:uFillTx/>
              <a:latin typeface="Calibri"/>
              <a:ea typeface="+mn-ea"/>
              <a:cs typeface="Calibri"/>
            </a:endParaRPr>
          </a:p>
        </p:txBody>
      </p:sp>
      <p:sp>
        <p:nvSpPr>
          <p:cNvPr id="6" name="文本框 5">
            <a:extLst>
              <a:ext uri="{FF2B5EF4-FFF2-40B4-BE49-F238E27FC236}">
                <a16:creationId xmlns:a16="http://schemas.microsoft.com/office/drawing/2014/main" id="{C958FE44-041D-4A30-B981-4FD7D90BC85E}"/>
              </a:ext>
            </a:extLst>
          </p:cNvPr>
          <p:cNvSpPr txBox="1"/>
          <p:nvPr/>
        </p:nvSpPr>
        <p:spPr>
          <a:xfrm>
            <a:off x="3733800" y="6126163"/>
            <a:ext cx="3733800" cy="366712"/>
          </a:xfrm>
          <a:prstGeom prst="rect">
            <a:avLst/>
          </a:prstGeom>
          <a:noFill/>
        </p:spPr>
        <p:txBody>
          <a:bodyPr wrap="square" rtlCol="0">
            <a:spAutoFit/>
          </a:bodyPr>
          <a:lstStyle/>
          <a:p>
            <a:r>
              <a:rPr lang="en-US" altLang="zh-CN" dirty="0">
                <a:solidFill>
                  <a:srgbClr val="FF0000"/>
                </a:solidFill>
              </a:rPr>
              <a:t>What’s the relationship?</a:t>
            </a:r>
            <a:endParaRPr lang="zh-CN" altLang="en-US" dirty="0">
              <a:solidFill>
                <a:srgbClr val="FF0000"/>
              </a:solidFill>
            </a:endParaRPr>
          </a:p>
        </p:txBody>
      </p:sp>
    </p:spTree>
    <p:extLst>
      <p:ext uri="{BB962C8B-B14F-4D97-AF65-F5344CB8AC3E}">
        <p14:creationId xmlns:p14="http://schemas.microsoft.com/office/powerpoint/2010/main" val="3097625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chor="ctr">
            <a:normAutofit/>
          </a:bodyPr>
          <a:lstStyle/>
          <a:p>
            <a:r>
              <a:rPr lang="en-US" dirty="0"/>
              <a:t>Difference</a:t>
            </a:r>
          </a:p>
        </p:txBody>
      </p:sp>
      <p:pic>
        <p:nvPicPr>
          <p:cNvPr id="9" name="图片 8" descr="图示, 维恩图&#10;&#10;描述已自动生成">
            <a:extLst>
              <a:ext uri="{FF2B5EF4-FFF2-40B4-BE49-F238E27FC236}">
                <a16:creationId xmlns:a16="http://schemas.microsoft.com/office/drawing/2014/main" id="{125B2970-634D-4D49-A052-BB43CCEA78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587391"/>
            <a:ext cx="5711186" cy="4754563"/>
          </a:xfrm>
          <a:prstGeom prst="rect">
            <a:avLst/>
          </a:prstGeom>
          <a:noFill/>
        </p:spPr>
      </p:pic>
      <p:sp>
        <p:nvSpPr>
          <p:cNvPr id="4" name="Slide Number Placeholder 3"/>
          <p:cNvSpPr>
            <a:spLocks noGrp="1"/>
          </p:cNvSpPr>
          <p:nvPr>
            <p:ph type="sldNum" sz="quarter" idx="12"/>
          </p:nvPr>
        </p:nvSpPr>
        <p:spPr>
          <a:xfrm>
            <a:off x="6934200" y="6492875"/>
            <a:ext cx="2133600" cy="365125"/>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B747839D-A323-47F3-909F-548499399628}" type="slidenum">
              <a:rPr kumimoji="0" lang="en-US" b="0" i="0" u="none" strike="noStrike" kern="1200" cap="none" spc="0" normalizeH="0" baseline="0" noProof="0" smtClean="0">
                <a:ln>
                  <a:noFill/>
                </a:ln>
                <a:solidFill>
                  <a:srgbClr val="000000"/>
                </a:solidFill>
                <a:effectLst/>
                <a:uLnTx/>
                <a:uFillTx/>
              </a:rPr>
              <a:pPr marL="0" marR="0" lvl="0" indent="0" defTabSz="914400" rtl="0" eaLnBrk="1" fontAlgn="auto" latinLnBrk="0" hangingPunct="1">
                <a:spcBef>
                  <a:spcPts val="0"/>
                </a:spcBef>
                <a:spcAft>
                  <a:spcPts val="600"/>
                </a:spcAft>
                <a:buClrTx/>
                <a:buSzTx/>
                <a:buFontTx/>
                <a:buNone/>
                <a:tabLst/>
                <a:defRPr/>
              </a:pPr>
              <a:t>7</a:t>
            </a:fld>
            <a:endParaRPr kumimoji="0" lang="en-US" b="0" i="0" u="none" strike="noStrike" kern="1200" cap="none" spc="0" normalizeH="0" baseline="0" noProof="0">
              <a:ln>
                <a:noFill/>
              </a:ln>
              <a:solidFill>
                <a:srgbClr val="000000"/>
              </a:solidFill>
              <a:effectLst/>
              <a:uLnTx/>
              <a:uFillTx/>
            </a:endParaRPr>
          </a:p>
        </p:txBody>
      </p:sp>
      <p:sp>
        <p:nvSpPr>
          <p:cNvPr id="11" name="文本框 10">
            <a:extLst>
              <a:ext uri="{FF2B5EF4-FFF2-40B4-BE49-F238E27FC236}">
                <a16:creationId xmlns:a16="http://schemas.microsoft.com/office/drawing/2014/main" id="{0263B9C6-CF94-451B-95F6-F5537BF0685D}"/>
              </a:ext>
            </a:extLst>
          </p:cNvPr>
          <p:cNvSpPr txBox="1"/>
          <p:nvPr/>
        </p:nvSpPr>
        <p:spPr>
          <a:xfrm>
            <a:off x="5715000" y="1676400"/>
            <a:ext cx="3352800" cy="1015663"/>
          </a:xfrm>
          <a:prstGeom prst="rect">
            <a:avLst/>
          </a:prstGeom>
          <a:noFill/>
          <a:ln>
            <a:solidFill>
              <a:srgbClr val="0000FF"/>
            </a:solidFill>
          </a:ln>
        </p:spPr>
        <p:txBody>
          <a:bodyPr wrap="square">
            <a:spAutoFit/>
          </a:bodyPr>
          <a:lstStyle/>
          <a:p>
            <a:r>
              <a:rPr lang="en-US" altLang="zh-CN" sz="2000" dirty="0">
                <a:solidFill>
                  <a:srgbClr val="FF0000"/>
                </a:solidFill>
              </a:rPr>
              <a:t>Protect internet-connected systems from potential cyberattacks</a:t>
            </a:r>
            <a:endParaRPr lang="zh-CN" altLang="en-US" sz="2000" dirty="0">
              <a:solidFill>
                <a:srgbClr val="FF0000"/>
              </a:solidFill>
            </a:endParaRPr>
          </a:p>
        </p:txBody>
      </p:sp>
      <p:cxnSp>
        <p:nvCxnSpPr>
          <p:cNvPr id="13" name="直接箭头连接符 12">
            <a:extLst>
              <a:ext uri="{FF2B5EF4-FFF2-40B4-BE49-F238E27FC236}">
                <a16:creationId xmlns:a16="http://schemas.microsoft.com/office/drawing/2014/main" id="{73A3C416-2FB7-4EC4-AABF-354F6CC158D7}"/>
              </a:ext>
            </a:extLst>
          </p:cNvPr>
          <p:cNvCxnSpPr>
            <a:cxnSpLocks/>
          </p:cNvCxnSpPr>
          <p:nvPr/>
        </p:nvCxnSpPr>
        <p:spPr>
          <a:xfrm flipV="1">
            <a:off x="3962400" y="2209800"/>
            <a:ext cx="1752600" cy="121920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5" name="文本框 14">
            <a:extLst>
              <a:ext uri="{FF2B5EF4-FFF2-40B4-BE49-F238E27FC236}">
                <a16:creationId xmlns:a16="http://schemas.microsoft.com/office/drawing/2014/main" id="{8ADEE9EF-0A40-4DCB-9012-F0057E5FC33D}"/>
              </a:ext>
            </a:extLst>
          </p:cNvPr>
          <p:cNvSpPr txBox="1"/>
          <p:nvPr/>
        </p:nvSpPr>
        <p:spPr>
          <a:xfrm>
            <a:off x="5638800" y="4872608"/>
            <a:ext cx="3352800" cy="707886"/>
          </a:xfrm>
          <a:prstGeom prst="rect">
            <a:avLst/>
          </a:prstGeom>
          <a:noFill/>
          <a:ln>
            <a:solidFill>
              <a:srgbClr val="0000FF"/>
            </a:solidFill>
          </a:ln>
        </p:spPr>
        <p:txBody>
          <a:bodyPr wrap="square">
            <a:spAutoFit/>
          </a:bodyPr>
          <a:lstStyle/>
          <a:p>
            <a:r>
              <a:rPr lang="en-US" altLang="zh-CN" sz="2000" dirty="0">
                <a:solidFill>
                  <a:srgbClr val="FF0000"/>
                </a:solidFill>
              </a:rPr>
              <a:t>Protect IT infrastructure from online threats</a:t>
            </a:r>
            <a:endParaRPr lang="zh-CN" altLang="en-US" sz="2000" dirty="0">
              <a:solidFill>
                <a:srgbClr val="FF0000"/>
              </a:solidFill>
            </a:endParaRPr>
          </a:p>
        </p:txBody>
      </p:sp>
      <p:cxnSp>
        <p:nvCxnSpPr>
          <p:cNvPr id="16" name="直接箭头连接符 15">
            <a:extLst>
              <a:ext uri="{FF2B5EF4-FFF2-40B4-BE49-F238E27FC236}">
                <a16:creationId xmlns:a16="http://schemas.microsoft.com/office/drawing/2014/main" id="{420B64CF-DF95-4C78-8F70-89F8780BCC85}"/>
              </a:ext>
            </a:extLst>
          </p:cNvPr>
          <p:cNvCxnSpPr>
            <a:cxnSpLocks/>
          </p:cNvCxnSpPr>
          <p:nvPr/>
        </p:nvCxnSpPr>
        <p:spPr>
          <a:xfrm>
            <a:off x="4114800" y="4519357"/>
            <a:ext cx="1371600" cy="86108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26198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Security</a:t>
            </a:r>
          </a:p>
        </p:txBody>
      </p:sp>
      <p:sp>
        <p:nvSpPr>
          <p:cNvPr id="3" name="Content Placeholder 2"/>
          <p:cNvSpPr>
            <a:spLocks noGrp="1"/>
          </p:cNvSpPr>
          <p:nvPr>
            <p:ph idx="1"/>
          </p:nvPr>
        </p:nvSpPr>
        <p:spPr/>
        <p:txBody>
          <a:bodyPr>
            <a:normAutofit/>
          </a:bodyPr>
          <a:lstStyle/>
          <a:p>
            <a:r>
              <a:rPr lang="en-US" altLang="en-US" dirty="0"/>
              <a:t>Internet security</a:t>
            </a:r>
          </a:p>
          <a:p>
            <a:pPr lvl="1"/>
            <a:r>
              <a:rPr lang="en-US" dirty="0"/>
              <a:t>protect activities and transactions conducted online over the internet</a:t>
            </a:r>
          </a:p>
          <a:p>
            <a:pPr lvl="1"/>
            <a:r>
              <a:rPr lang="en-US" dirty="0"/>
              <a:t>safeguard users from </a:t>
            </a:r>
            <a:r>
              <a:rPr lang="en-US" dirty="0">
                <a:solidFill>
                  <a:srgbClr val="0000FF"/>
                </a:solidFill>
              </a:rPr>
              <a:t>threats</a:t>
            </a:r>
            <a:r>
              <a:rPr lang="en-US" dirty="0"/>
              <a:t> such as hacking into computer systems, email addresses; and identity theft by hackers who steal personal data such as bank account information and credit card numbers.</a:t>
            </a:r>
          </a:p>
          <a:p>
            <a:pPr lvl="1"/>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47839D-A323-47F3-909F-548499399628}" type="slidenum">
              <a:rPr kumimoji="0" lang="en-US" sz="1200" b="0" i="0" u="none" strike="noStrike" kern="1200" cap="none" spc="0" normalizeH="0" baseline="0" noProof="0" smtClean="0">
                <a:ln>
                  <a:noFill/>
                </a:ln>
                <a:solidFill>
                  <a:srgbClr val="000000"/>
                </a:solidFill>
                <a:effectLst/>
                <a:uLnTx/>
                <a:uFillTx/>
                <a:latin typeface="Calibri"/>
                <a:ea typeface="+mn-ea"/>
                <a:cs typeface="Calibri"/>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srgbClr val="000000"/>
              </a:solidFill>
              <a:effectLst/>
              <a:uLnTx/>
              <a:uFillTx/>
              <a:latin typeface="Calibri"/>
              <a:ea typeface="+mn-ea"/>
              <a:cs typeface="Calibri"/>
            </a:endParaRPr>
          </a:p>
        </p:txBody>
      </p:sp>
      <p:sp>
        <p:nvSpPr>
          <p:cNvPr id="7" name="文本框 6">
            <a:extLst>
              <a:ext uri="{FF2B5EF4-FFF2-40B4-BE49-F238E27FC236}">
                <a16:creationId xmlns:a16="http://schemas.microsoft.com/office/drawing/2014/main" id="{A9FC5649-A24B-42AC-8584-A426EB7D7AD7}"/>
              </a:ext>
            </a:extLst>
          </p:cNvPr>
          <p:cNvSpPr txBox="1"/>
          <p:nvPr/>
        </p:nvSpPr>
        <p:spPr>
          <a:xfrm>
            <a:off x="2743200" y="5740698"/>
            <a:ext cx="5715000" cy="461665"/>
          </a:xfrm>
          <a:prstGeom prst="rect">
            <a:avLst/>
          </a:prstGeom>
          <a:noFill/>
        </p:spPr>
        <p:txBody>
          <a:bodyPr wrap="square" rtlCol="0">
            <a:spAutoFit/>
          </a:bodyPr>
          <a:lstStyle/>
          <a:p>
            <a:r>
              <a:rPr lang="en-US" altLang="zh-CN" sz="2400" dirty="0">
                <a:solidFill>
                  <a:srgbClr val="FF0000"/>
                </a:solidFill>
              </a:rPr>
              <a:t>Where is the location of internet security?</a:t>
            </a:r>
            <a:endParaRPr lang="zh-CN" altLang="en-US" sz="2400" dirty="0">
              <a:solidFill>
                <a:srgbClr val="FF0000"/>
              </a:solidFill>
            </a:endParaRPr>
          </a:p>
        </p:txBody>
      </p:sp>
    </p:spTree>
    <p:extLst>
      <p:ext uri="{BB962C8B-B14F-4D97-AF65-F5344CB8AC3E}">
        <p14:creationId xmlns:p14="http://schemas.microsoft.com/office/powerpoint/2010/main" val="381995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chor="ctr">
            <a:normAutofit/>
          </a:bodyPr>
          <a:lstStyle/>
          <a:p>
            <a:r>
              <a:rPr lang="en-US" dirty="0"/>
              <a:t>Difference</a:t>
            </a:r>
          </a:p>
        </p:txBody>
      </p:sp>
      <p:pic>
        <p:nvPicPr>
          <p:cNvPr id="9" name="图片 8" descr="图示, 维恩图&#10;&#10;描述已自动生成">
            <a:extLst>
              <a:ext uri="{FF2B5EF4-FFF2-40B4-BE49-F238E27FC236}">
                <a16:creationId xmlns:a16="http://schemas.microsoft.com/office/drawing/2014/main" id="{125B2970-634D-4D49-A052-BB43CCEA78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587391"/>
            <a:ext cx="5711186" cy="4754563"/>
          </a:xfrm>
          <a:prstGeom prst="rect">
            <a:avLst/>
          </a:prstGeom>
          <a:noFill/>
        </p:spPr>
      </p:pic>
      <p:sp>
        <p:nvSpPr>
          <p:cNvPr id="4" name="Slide Number Placeholder 3"/>
          <p:cNvSpPr>
            <a:spLocks noGrp="1"/>
          </p:cNvSpPr>
          <p:nvPr>
            <p:ph type="sldNum" sz="quarter" idx="12"/>
          </p:nvPr>
        </p:nvSpPr>
        <p:spPr>
          <a:xfrm>
            <a:off x="6934200" y="6492875"/>
            <a:ext cx="2133600" cy="365125"/>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B747839D-A323-47F3-909F-548499399628}" type="slidenum">
              <a:rPr kumimoji="0" lang="en-US" b="0" i="0" u="none" strike="noStrike" kern="1200" cap="none" spc="0" normalizeH="0" baseline="0" noProof="0" smtClean="0">
                <a:ln>
                  <a:noFill/>
                </a:ln>
                <a:solidFill>
                  <a:srgbClr val="000000"/>
                </a:solidFill>
                <a:effectLst/>
                <a:uLnTx/>
                <a:uFillTx/>
              </a:rPr>
              <a:pPr marL="0" marR="0" lvl="0" indent="0" defTabSz="914400" rtl="0" eaLnBrk="1" fontAlgn="auto" latinLnBrk="0" hangingPunct="1">
                <a:spcBef>
                  <a:spcPts val="0"/>
                </a:spcBef>
                <a:spcAft>
                  <a:spcPts val="600"/>
                </a:spcAft>
                <a:buClrTx/>
                <a:buSzTx/>
                <a:buFontTx/>
                <a:buNone/>
                <a:tabLst/>
                <a:defRPr/>
              </a:pPr>
              <a:t>9</a:t>
            </a:fld>
            <a:endParaRPr kumimoji="0" lang="en-US" b="0" i="0" u="none" strike="noStrike" kern="1200" cap="none" spc="0" normalizeH="0" baseline="0" noProof="0">
              <a:ln>
                <a:noFill/>
              </a:ln>
              <a:solidFill>
                <a:srgbClr val="000000"/>
              </a:solidFill>
              <a:effectLst/>
              <a:uLnTx/>
              <a:uFillTx/>
            </a:endParaRPr>
          </a:p>
        </p:txBody>
      </p:sp>
      <p:sp>
        <p:nvSpPr>
          <p:cNvPr id="10" name="文本框 9">
            <a:extLst>
              <a:ext uri="{FF2B5EF4-FFF2-40B4-BE49-F238E27FC236}">
                <a16:creationId xmlns:a16="http://schemas.microsoft.com/office/drawing/2014/main" id="{56832DB9-0BCD-4E07-A12B-22C9675732D3}"/>
              </a:ext>
            </a:extLst>
          </p:cNvPr>
          <p:cNvSpPr txBox="1"/>
          <p:nvPr/>
        </p:nvSpPr>
        <p:spPr>
          <a:xfrm>
            <a:off x="6663686" y="4943217"/>
            <a:ext cx="2133600" cy="400110"/>
          </a:xfrm>
          <a:prstGeom prst="rect">
            <a:avLst/>
          </a:prstGeom>
          <a:noFill/>
          <a:ln>
            <a:solidFill>
              <a:srgbClr val="0000FF"/>
            </a:solidFill>
          </a:ln>
        </p:spPr>
        <p:txBody>
          <a:bodyPr wrap="square">
            <a:spAutoFit/>
          </a:bodyPr>
          <a:lstStyle/>
          <a:p>
            <a:r>
              <a:rPr lang="en-US" altLang="zh-CN" sz="2000" dirty="0">
                <a:solidFill>
                  <a:srgbClr val="FF0000"/>
                </a:solidFill>
              </a:rPr>
              <a:t>Internet Security</a:t>
            </a:r>
            <a:endParaRPr lang="zh-CN" altLang="en-US" sz="2000" dirty="0">
              <a:solidFill>
                <a:srgbClr val="FF0000"/>
              </a:solidFill>
            </a:endParaRPr>
          </a:p>
        </p:txBody>
      </p:sp>
      <p:cxnSp>
        <p:nvCxnSpPr>
          <p:cNvPr id="12" name="直接箭头连接符 11">
            <a:extLst>
              <a:ext uri="{FF2B5EF4-FFF2-40B4-BE49-F238E27FC236}">
                <a16:creationId xmlns:a16="http://schemas.microsoft.com/office/drawing/2014/main" id="{7993E1A5-4E4B-401C-8675-3FC8A73763A7}"/>
              </a:ext>
            </a:extLst>
          </p:cNvPr>
          <p:cNvCxnSpPr>
            <a:cxnSpLocks/>
          </p:cNvCxnSpPr>
          <p:nvPr/>
        </p:nvCxnSpPr>
        <p:spPr>
          <a:xfrm flipH="1" flipV="1">
            <a:off x="4301486" y="4635440"/>
            <a:ext cx="2362200" cy="50783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直接箭头连接符 16">
            <a:extLst>
              <a:ext uri="{FF2B5EF4-FFF2-40B4-BE49-F238E27FC236}">
                <a16:creationId xmlns:a16="http://schemas.microsoft.com/office/drawing/2014/main" id="{311E064F-9F12-4640-A1C3-5E617710D9F8}"/>
              </a:ext>
            </a:extLst>
          </p:cNvPr>
          <p:cNvCxnSpPr>
            <a:cxnSpLocks/>
          </p:cNvCxnSpPr>
          <p:nvPr/>
        </p:nvCxnSpPr>
        <p:spPr>
          <a:xfrm flipH="1" flipV="1">
            <a:off x="2362200" y="4635440"/>
            <a:ext cx="4301486" cy="50783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2237656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VSHAPEID" val="QaEgROsvYJr9WlM1wRei0f"/>
</p:tagLst>
</file>

<file path=ppt/tags/tag10.xml><?xml version="1.0" encoding="utf-8"?>
<p:tagLst xmlns:a="http://schemas.openxmlformats.org/drawingml/2006/main" xmlns:r="http://schemas.openxmlformats.org/officeDocument/2006/relationships" xmlns:p="http://schemas.openxmlformats.org/presentationml/2006/main">
  <p:tag name="DVSHAPEID" val="ER6xg7Dt6H5Yz7z7DT3FGn"/>
</p:tagLst>
</file>

<file path=ppt/tags/tag100.xml><?xml version="1.0" encoding="utf-8"?>
<p:tagLst xmlns:a="http://schemas.openxmlformats.org/drawingml/2006/main" xmlns:r="http://schemas.openxmlformats.org/officeDocument/2006/relationships" xmlns:p="http://schemas.openxmlformats.org/presentationml/2006/main">
  <p:tag name="DVSHAPEID" val="ABDXY5xaURne6gJoWDgm0r"/>
</p:tagLst>
</file>

<file path=ppt/tags/tag101.xml><?xml version="1.0" encoding="utf-8"?>
<p:tagLst xmlns:a="http://schemas.openxmlformats.org/drawingml/2006/main" xmlns:r="http://schemas.openxmlformats.org/officeDocument/2006/relationships" xmlns:p="http://schemas.openxmlformats.org/presentationml/2006/main">
  <p:tag name="DVSHAPEID" val="S2BtRPCaIjobNfIzphGORe"/>
</p:tagLst>
</file>

<file path=ppt/tags/tag102.xml><?xml version="1.0" encoding="utf-8"?>
<p:tagLst xmlns:a="http://schemas.openxmlformats.org/drawingml/2006/main" xmlns:r="http://schemas.openxmlformats.org/officeDocument/2006/relationships" xmlns:p="http://schemas.openxmlformats.org/presentationml/2006/main">
  <p:tag name="DVSHAPEID" val="pRmUTP9kjiP9IBlueIyK93"/>
</p:tagLst>
</file>

<file path=ppt/tags/tag103.xml><?xml version="1.0" encoding="utf-8"?>
<p:tagLst xmlns:a="http://schemas.openxmlformats.org/drawingml/2006/main" xmlns:r="http://schemas.openxmlformats.org/officeDocument/2006/relationships" xmlns:p="http://schemas.openxmlformats.org/presentationml/2006/main">
  <p:tag name="DVSHAPEID" val="PVstFmeZFbADCK7WVM1n06"/>
</p:tagLst>
</file>

<file path=ppt/tags/tag104.xml><?xml version="1.0" encoding="utf-8"?>
<p:tagLst xmlns:a="http://schemas.openxmlformats.org/drawingml/2006/main" xmlns:r="http://schemas.openxmlformats.org/officeDocument/2006/relationships" xmlns:p="http://schemas.openxmlformats.org/presentationml/2006/main">
  <p:tag name="DVSHAPEID" val="lEw7eV3Yf65l1rspaM6kCE"/>
</p:tagLst>
</file>

<file path=ppt/tags/tag105.xml><?xml version="1.0" encoding="utf-8"?>
<p:tagLst xmlns:a="http://schemas.openxmlformats.org/drawingml/2006/main" xmlns:r="http://schemas.openxmlformats.org/officeDocument/2006/relationships" xmlns:p="http://schemas.openxmlformats.org/presentationml/2006/main">
  <p:tag name="DVSHAPEID" val="z4ZAniMMJL3JzNWx8jWGWt"/>
</p:tagLst>
</file>

<file path=ppt/tags/tag106.xml><?xml version="1.0" encoding="utf-8"?>
<p:tagLst xmlns:a="http://schemas.openxmlformats.org/drawingml/2006/main" xmlns:r="http://schemas.openxmlformats.org/officeDocument/2006/relationships" xmlns:p="http://schemas.openxmlformats.org/presentationml/2006/main">
  <p:tag name="DVSHAPEID" val="ygJGtwBehFtG5s8EyLctmk"/>
</p:tagLst>
</file>

<file path=ppt/tags/tag107.xml><?xml version="1.0" encoding="utf-8"?>
<p:tagLst xmlns:a="http://schemas.openxmlformats.org/drawingml/2006/main" xmlns:r="http://schemas.openxmlformats.org/officeDocument/2006/relationships" xmlns:p="http://schemas.openxmlformats.org/presentationml/2006/main">
  <p:tag name="DVSHAPEID" val="hhREtCENoVH5wIQHOgavto"/>
</p:tagLst>
</file>

<file path=ppt/tags/tag108.xml><?xml version="1.0" encoding="utf-8"?>
<p:tagLst xmlns:a="http://schemas.openxmlformats.org/drawingml/2006/main" xmlns:r="http://schemas.openxmlformats.org/officeDocument/2006/relationships" xmlns:p="http://schemas.openxmlformats.org/presentationml/2006/main">
  <p:tag name="DVSHAPEID" val="fTIuptKbut6eYrOP3ZAuhy"/>
</p:tagLst>
</file>

<file path=ppt/tags/tag109.xml><?xml version="1.0" encoding="utf-8"?>
<p:tagLst xmlns:a="http://schemas.openxmlformats.org/drawingml/2006/main" xmlns:r="http://schemas.openxmlformats.org/officeDocument/2006/relationships" xmlns:p="http://schemas.openxmlformats.org/presentationml/2006/main">
  <p:tag name="DVSHAPEID" val="YZVqNQWWiRQT1YWYca2dre"/>
</p:tagLst>
</file>

<file path=ppt/tags/tag11.xml><?xml version="1.0" encoding="utf-8"?>
<p:tagLst xmlns:a="http://schemas.openxmlformats.org/drawingml/2006/main" xmlns:r="http://schemas.openxmlformats.org/officeDocument/2006/relationships" xmlns:p="http://schemas.openxmlformats.org/presentationml/2006/main">
  <p:tag name="DVSHAPEID" val="oP2pIhzqOomffMJobGx7WB"/>
</p:tagLst>
</file>

<file path=ppt/tags/tag110.xml><?xml version="1.0" encoding="utf-8"?>
<p:tagLst xmlns:a="http://schemas.openxmlformats.org/drawingml/2006/main" xmlns:r="http://schemas.openxmlformats.org/officeDocument/2006/relationships" xmlns:p="http://schemas.openxmlformats.org/presentationml/2006/main">
  <p:tag name="DVSHAPEID" val="YhJpSYcbVZ7HUIyZGTeyaf"/>
</p:tagLst>
</file>

<file path=ppt/tags/tag111.xml><?xml version="1.0" encoding="utf-8"?>
<p:tagLst xmlns:a="http://schemas.openxmlformats.org/drawingml/2006/main" xmlns:r="http://schemas.openxmlformats.org/officeDocument/2006/relationships" xmlns:p="http://schemas.openxmlformats.org/presentationml/2006/main">
  <p:tag name="DVSHAPEID" val="o5pQS4Mpr36K1EGnYXJ7WQ"/>
</p:tagLst>
</file>

<file path=ppt/tags/tag112.xml><?xml version="1.0" encoding="utf-8"?>
<p:tagLst xmlns:a="http://schemas.openxmlformats.org/drawingml/2006/main" xmlns:r="http://schemas.openxmlformats.org/officeDocument/2006/relationships" xmlns:p="http://schemas.openxmlformats.org/presentationml/2006/main">
  <p:tag name="DVSHAPEID" val="Mk4dpdt8ZS4JTEZ268ovx3"/>
</p:tagLst>
</file>

<file path=ppt/tags/tag113.xml><?xml version="1.0" encoding="utf-8"?>
<p:tagLst xmlns:a="http://schemas.openxmlformats.org/drawingml/2006/main" xmlns:r="http://schemas.openxmlformats.org/officeDocument/2006/relationships" xmlns:p="http://schemas.openxmlformats.org/presentationml/2006/main">
  <p:tag name="DVSHAPEID" val="A9HUjiVgO3ixj5MFEzWj4d"/>
</p:tagLst>
</file>

<file path=ppt/tags/tag114.xml><?xml version="1.0" encoding="utf-8"?>
<p:tagLst xmlns:a="http://schemas.openxmlformats.org/drawingml/2006/main" xmlns:r="http://schemas.openxmlformats.org/officeDocument/2006/relationships" xmlns:p="http://schemas.openxmlformats.org/presentationml/2006/main">
  <p:tag name="DVSHAPEID" val="GhL2oWRBIriIJUwvUadJ40"/>
</p:tagLst>
</file>

<file path=ppt/tags/tag115.xml><?xml version="1.0" encoding="utf-8"?>
<p:tagLst xmlns:a="http://schemas.openxmlformats.org/drawingml/2006/main" xmlns:r="http://schemas.openxmlformats.org/officeDocument/2006/relationships" xmlns:p="http://schemas.openxmlformats.org/presentationml/2006/main">
  <p:tag name="DVSHAPEID" val="rllUgrtPzeZmtp9hUZodlQ"/>
</p:tagLst>
</file>

<file path=ppt/tags/tag116.xml><?xml version="1.0" encoding="utf-8"?>
<p:tagLst xmlns:a="http://schemas.openxmlformats.org/drawingml/2006/main" xmlns:r="http://schemas.openxmlformats.org/officeDocument/2006/relationships" xmlns:p="http://schemas.openxmlformats.org/presentationml/2006/main">
  <p:tag name="DVSHAPEID" val="eAmR89EL5l9FQpGuGq7SR3"/>
</p:tagLst>
</file>

<file path=ppt/tags/tag117.xml><?xml version="1.0" encoding="utf-8"?>
<p:tagLst xmlns:a="http://schemas.openxmlformats.org/drawingml/2006/main" xmlns:r="http://schemas.openxmlformats.org/officeDocument/2006/relationships" xmlns:p="http://schemas.openxmlformats.org/presentationml/2006/main">
  <p:tag name="DVSHAPEID" val="Jmq6mDfekQFA6KxoijaO8D"/>
</p:tagLst>
</file>

<file path=ppt/tags/tag118.xml><?xml version="1.0" encoding="utf-8"?>
<p:tagLst xmlns:a="http://schemas.openxmlformats.org/drawingml/2006/main" xmlns:r="http://schemas.openxmlformats.org/officeDocument/2006/relationships" xmlns:p="http://schemas.openxmlformats.org/presentationml/2006/main">
  <p:tag name="DVSHAPEID" val="dNzJAqiX5sYaQ0q1N1vR0j"/>
</p:tagLst>
</file>

<file path=ppt/tags/tag119.xml><?xml version="1.0" encoding="utf-8"?>
<p:tagLst xmlns:a="http://schemas.openxmlformats.org/drawingml/2006/main" xmlns:r="http://schemas.openxmlformats.org/officeDocument/2006/relationships" xmlns:p="http://schemas.openxmlformats.org/presentationml/2006/main">
  <p:tag name="DVSHAPEID" val="0giWWh8NI3U59CxC3PVnKd"/>
</p:tagLst>
</file>

<file path=ppt/tags/tag12.xml><?xml version="1.0" encoding="utf-8"?>
<p:tagLst xmlns:a="http://schemas.openxmlformats.org/drawingml/2006/main" xmlns:r="http://schemas.openxmlformats.org/officeDocument/2006/relationships" xmlns:p="http://schemas.openxmlformats.org/presentationml/2006/main">
  <p:tag name="DVSHAPEID" val="7Zh0mnJPcxXhtguRpmTGSG"/>
</p:tagLst>
</file>

<file path=ppt/tags/tag120.xml><?xml version="1.0" encoding="utf-8"?>
<p:tagLst xmlns:a="http://schemas.openxmlformats.org/drawingml/2006/main" xmlns:r="http://schemas.openxmlformats.org/officeDocument/2006/relationships" xmlns:p="http://schemas.openxmlformats.org/presentationml/2006/main">
  <p:tag name="DVSHAPEID" val="BWTxXgw8ihDTNirDu1PiJV"/>
</p:tagLst>
</file>

<file path=ppt/tags/tag121.xml><?xml version="1.0" encoding="utf-8"?>
<p:tagLst xmlns:a="http://schemas.openxmlformats.org/drawingml/2006/main" xmlns:r="http://schemas.openxmlformats.org/officeDocument/2006/relationships" xmlns:p="http://schemas.openxmlformats.org/presentationml/2006/main">
  <p:tag name="DVSHAPEID" val="fLQOtaYFWDyNEm2okRhzLD"/>
</p:tagLst>
</file>

<file path=ppt/tags/tag122.xml><?xml version="1.0" encoding="utf-8"?>
<p:tagLst xmlns:a="http://schemas.openxmlformats.org/drawingml/2006/main" xmlns:r="http://schemas.openxmlformats.org/officeDocument/2006/relationships" xmlns:p="http://schemas.openxmlformats.org/presentationml/2006/main">
  <p:tag name="DVSHAPEID" val="rfPebplUxstGG8G9MlaCk0"/>
</p:tagLst>
</file>

<file path=ppt/tags/tag123.xml><?xml version="1.0" encoding="utf-8"?>
<p:tagLst xmlns:a="http://schemas.openxmlformats.org/drawingml/2006/main" xmlns:r="http://schemas.openxmlformats.org/officeDocument/2006/relationships" xmlns:p="http://schemas.openxmlformats.org/presentationml/2006/main">
  <p:tag name="DVSHAPEID" val="l0E4A5GY0a9CjBYfZzk255"/>
</p:tagLst>
</file>

<file path=ppt/tags/tag124.xml><?xml version="1.0" encoding="utf-8"?>
<p:tagLst xmlns:a="http://schemas.openxmlformats.org/drawingml/2006/main" xmlns:r="http://schemas.openxmlformats.org/officeDocument/2006/relationships" xmlns:p="http://schemas.openxmlformats.org/presentationml/2006/main">
  <p:tag name="DVSHAPEID" val="jYGUHa4Vo8jrTPA6Ofdzri"/>
</p:tagLst>
</file>

<file path=ppt/tags/tag125.xml><?xml version="1.0" encoding="utf-8"?>
<p:tagLst xmlns:a="http://schemas.openxmlformats.org/drawingml/2006/main" xmlns:r="http://schemas.openxmlformats.org/officeDocument/2006/relationships" xmlns:p="http://schemas.openxmlformats.org/presentationml/2006/main">
  <p:tag name="DVSHAPEID" val="w3O5axlBhiUfGFoGnvT5L1"/>
</p:tagLst>
</file>

<file path=ppt/tags/tag126.xml><?xml version="1.0" encoding="utf-8"?>
<p:tagLst xmlns:a="http://schemas.openxmlformats.org/drawingml/2006/main" xmlns:r="http://schemas.openxmlformats.org/officeDocument/2006/relationships" xmlns:p="http://schemas.openxmlformats.org/presentationml/2006/main">
  <p:tag name="DVSHAPEID" val="jSH9ETK5OwD1sC6C0wzNQ0"/>
</p:tagLst>
</file>

<file path=ppt/tags/tag127.xml><?xml version="1.0" encoding="utf-8"?>
<p:tagLst xmlns:a="http://schemas.openxmlformats.org/drawingml/2006/main" xmlns:r="http://schemas.openxmlformats.org/officeDocument/2006/relationships" xmlns:p="http://schemas.openxmlformats.org/presentationml/2006/main">
  <p:tag name="DVSHAPEID" val="wE9VI8RHFmxuKWn0TsQcto"/>
</p:tagLst>
</file>

<file path=ppt/tags/tag128.xml><?xml version="1.0" encoding="utf-8"?>
<p:tagLst xmlns:a="http://schemas.openxmlformats.org/drawingml/2006/main" xmlns:r="http://schemas.openxmlformats.org/officeDocument/2006/relationships" xmlns:p="http://schemas.openxmlformats.org/presentationml/2006/main">
  <p:tag name="DVSHAPEID" val="BFdLAKvmvXail30JaCd7Qh"/>
</p:tagLst>
</file>

<file path=ppt/tags/tag129.xml><?xml version="1.0" encoding="utf-8"?>
<p:tagLst xmlns:a="http://schemas.openxmlformats.org/drawingml/2006/main" xmlns:r="http://schemas.openxmlformats.org/officeDocument/2006/relationships" xmlns:p="http://schemas.openxmlformats.org/presentationml/2006/main">
  <p:tag name="DVSHAPEID" val="tXR9fZD7XEx72tHWx6cjRz"/>
</p:tagLst>
</file>

<file path=ppt/tags/tag13.xml><?xml version="1.0" encoding="utf-8"?>
<p:tagLst xmlns:a="http://schemas.openxmlformats.org/drawingml/2006/main" xmlns:r="http://schemas.openxmlformats.org/officeDocument/2006/relationships" xmlns:p="http://schemas.openxmlformats.org/presentationml/2006/main">
  <p:tag name="DVSHAPEID" val="BkSMneHn7yrNI37IUbHZbP"/>
</p:tagLst>
</file>

<file path=ppt/tags/tag130.xml><?xml version="1.0" encoding="utf-8"?>
<p:tagLst xmlns:a="http://schemas.openxmlformats.org/drawingml/2006/main" xmlns:r="http://schemas.openxmlformats.org/officeDocument/2006/relationships" xmlns:p="http://schemas.openxmlformats.org/presentationml/2006/main">
  <p:tag name="DVSHAPEID" val="ksAj0ahdYmykbgTqvvJoZw"/>
</p:tagLst>
</file>

<file path=ppt/tags/tag131.xml><?xml version="1.0" encoding="utf-8"?>
<p:tagLst xmlns:a="http://schemas.openxmlformats.org/drawingml/2006/main" xmlns:r="http://schemas.openxmlformats.org/officeDocument/2006/relationships" xmlns:p="http://schemas.openxmlformats.org/presentationml/2006/main">
  <p:tag name="DVSHAPEID" val="QaEgROsvYJr9WlM1wRei0f"/>
</p:tagLst>
</file>

<file path=ppt/tags/tag132.xml><?xml version="1.0" encoding="utf-8"?>
<p:tagLst xmlns:a="http://schemas.openxmlformats.org/drawingml/2006/main" xmlns:r="http://schemas.openxmlformats.org/officeDocument/2006/relationships" xmlns:p="http://schemas.openxmlformats.org/presentationml/2006/main">
  <p:tag name="DVSHAPEID" val="Eo2HWuJV9V0smEon833pS8"/>
</p:tagLst>
</file>

<file path=ppt/tags/tag133.xml><?xml version="1.0" encoding="utf-8"?>
<p:tagLst xmlns:a="http://schemas.openxmlformats.org/drawingml/2006/main" xmlns:r="http://schemas.openxmlformats.org/officeDocument/2006/relationships" xmlns:p="http://schemas.openxmlformats.org/presentationml/2006/main">
  <p:tag name="DVSHAPEID" val="Gqvo4Ium2FZAvgeaSXL2Av"/>
</p:tagLst>
</file>

<file path=ppt/tags/tag134.xml><?xml version="1.0" encoding="utf-8"?>
<p:tagLst xmlns:a="http://schemas.openxmlformats.org/drawingml/2006/main" xmlns:r="http://schemas.openxmlformats.org/officeDocument/2006/relationships" xmlns:p="http://schemas.openxmlformats.org/presentationml/2006/main">
  <p:tag name="DVSHAPEID" val="8tY7C9JbeBmvHCbxp1qMTk"/>
</p:tagLst>
</file>

<file path=ppt/tags/tag135.xml><?xml version="1.0" encoding="utf-8"?>
<p:tagLst xmlns:a="http://schemas.openxmlformats.org/drawingml/2006/main" xmlns:r="http://schemas.openxmlformats.org/officeDocument/2006/relationships" xmlns:p="http://schemas.openxmlformats.org/presentationml/2006/main">
  <p:tag name="DVSHAPEID" val="tM879Xa5DQyah1pW5lDQqn"/>
</p:tagLst>
</file>

<file path=ppt/tags/tag136.xml><?xml version="1.0" encoding="utf-8"?>
<p:tagLst xmlns:a="http://schemas.openxmlformats.org/drawingml/2006/main" xmlns:r="http://schemas.openxmlformats.org/officeDocument/2006/relationships" xmlns:p="http://schemas.openxmlformats.org/presentationml/2006/main">
  <p:tag name="DVSHAPEID" val="dZyBZkxJBNCN0cZvZL09Xw"/>
</p:tagLst>
</file>

<file path=ppt/tags/tag137.xml><?xml version="1.0" encoding="utf-8"?>
<p:tagLst xmlns:a="http://schemas.openxmlformats.org/drawingml/2006/main" xmlns:r="http://schemas.openxmlformats.org/officeDocument/2006/relationships" xmlns:p="http://schemas.openxmlformats.org/presentationml/2006/main">
  <p:tag name="DVSHAPEID" val="Xxl98tW482U5y9yxXQxUeK"/>
</p:tagLst>
</file>

<file path=ppt/tags/tag138.xml><?xml version="1.0" encoding="utf-8"?>
<p:tagLst xmlns:a="http://schemas.openxmlformats.org/drawingml/2006/main" xmlns:r="http://schemas.openxmlformats.org/officeDocument/2006/relationships" xmlns:p="http://schemas.openxmlformats.org/presentationml/2006/main">
  <p:tag name="DVSHAPEID" val="yt1cXzmRPhqG21gPc4NxFz"/>
</p:tagLst>
</file>

<file path=ppt/tags/tag139.xml><?xml version="1.0" encoding="utf-8"?>
<p:tagLst xmlns:a="http://schemas.openxmlformats.org/drawingml/2006/main" xmlns:r="http://schemas.openxmlformats.org/officeDocument/2006/relationships" xmlns:p="http://schemas.openxmlformats.org/presentationml/2006/main">
  <p:tag name="DVSHAPEID" val="TUDQWsNaB3icYR7VvmIgcD"/>
</p:tagLst>
</file>

<file path=ppt/tags/tag14.xml><?xml version="1.0" encoding="utf-8"?>
<p:tagLst xmlns:a="http://schemas.openxmlformats.org/drawingml/2006/main" xmlns:r="http://schemas.openxmlformats.org/officeDocument/2006/relationships" xmlns:p="http://schemas.openxmlformats.org/presentationml/2006/main">
  <p:tag name="DVSHAPEID" val="iYisUkgadgIqnX8zZu7Ppp"/>
</p:tagLst>
</file>

<file path=ppt/tags/tag140.xml><?xml version="1.0" encoding="utf-8"?>
<p:tagLst xmlns:a="http://schemas.openxmlformats.org/drawingml/2006/main" xmlns:r="http://schemas.openxmlformats.org/officeDocument/2006/relationships" xmlns:p="http://schemas.openxmlformats.org/presentationml/2006/main">
  <p:tag name="DVSHAPEID" val="ER6xg7Dt6H5Yz7z7DT3FGn"/>
</p:tagLst>
</file>

<file path=ppt/tags/tag141.xml><?xml version="1.0" encoding="utf-8"?>
<p:tagLst xmlns:a="http://schemas.openxmlformats.org/drawingml/2006/main" xmlns:r="http://schemas.openxmlformats.org/officeDocument/2006/relationships" xmlns:p="http://schemas.openxmlformats.org/presentationml/2006/main">
  <p:tag name="DVSHAPEID" val="oP2pIhzqOomffMJobGx7WB"/>
</p:tagLst>
</file>

<file path=ppt/tags/tag142.xml><?xml version="1.0" encoding="utf-8"?>
<p:tagLst xmlns:a="http://schemas.openxmlformats.org/drawingml/2006/main" xmlns:r="http://schemas.openxmlformats.org/officeDocument/2006/relationships" xmlns:p="http://schemas.openxmlformats.org/presentationml/2006/main">
  <p:tag name="DVSHAPEID" val="7Zh0mnJPcxXhtguRpmTGSG"/>
</p:tagLst>
</file>

<file path=ppt/tags/tag143.xml><?xml version="1.0" encoding="utf-8"?>
<p:tagLst xmlns:a="http://schemas.openxmlformats.org/drawingml/2006/main" xmlns:r="http://schemas.openxmlformats.org/officeDocument/2006/relationships" xmlns:p="http://schemas.openxmlformats.org/presentationml/2006/main">
  <p:tag name="DVSHAPEID" val="BkSMneHn7yrNI37IUbHZbP"/>
</p:tagLst>
</file>

<file path=ppt/tags/tag144.xml><?xml version="1.0" encoding="utf-8"?>
<p:tagLst xmlns:a="http://schemas.openxmlformats.org/drawingml/2006/main" xmlns:r="http://schemas.openxmlformats.org/officeDocument/2006/relationships" xmlns:p="http://schemas.openxmlformats.org/presentationml/2006/main">
  <p:tag name="DVSHAPEID" val="iYisUkgadgIqnX8zZu7Ppp"/>
</p:tagLst>
</file>

<file path=ppt/tags/tag145.xml><?xml version="1.0" encoding="utf-8"?>
<p:tagLst xmlns:a="http://schemas.openxmlformats.org/drawingml/2006/main" xmlns:r="http://schemas.openxmlformats.org/officeDocument/2006/relationships" xmlns:p="http://schemas.openxmlformats.org/presentationml/2006/main">
  <p:tag name="DVSHAPEID" val="PFyrKHrIYTvM1UtVkn7Xkb"/>
</p:tagLst>
</file>

<file path=ppt/tags/tag146.xml><?xml version="1.0" encoding="utf-8"?>
<p:tagLst xmlns:a="http://schemas.openxmlformats.org/drawingml/2006/main" xmlns:r="http://schemas.openxmlformats.org/officeDocument/2006/relationships" xmlns:p="http://schemas.openxmlformats.org/presentationml/2006/main">
  <p:tag name="DVSHAPEID" val="5iF9AlbcRmpT8DUszyJvhO"/>
</p:tagLst>
</file>

<file path=ppt/tags/tag147.xml><?xml version="1.0" encoding="utf-8"?>
<p:tagLst xmlns:a="http://schemas.openxmlformats.org/drawingml/2006/main" xmlns:r="http://schemas.openxmlformats.org/officeDocument/2006/relationships" xmlns:p="http://schemas.openxmlformats.org/presentationml/2006/main">
  <p:tag name="DVSHAPEID" val="VBWe54aJHs4EAfMB75wL18"/>
</p:tagLst>
</file>

<file path=ppt/tags/tag148.xml><?xml version="1.0" encoding="utf-8"?>
<p:tagLst xmlns:a="http://schemas.openxmlformats.org/drawingml/2006/main" xmlns:r="http://schemas.openxmlformats.org/officeDocument/2006/relationships" xmlns:p="http://schemas.openxmlformats.org/presentationml/2006/main">
  <p:tag name="DVSHAPEID" val="m8LQ0RNyeOUgm4dmg727FX"/>
</p:tagLst>
</file>

<file path=ppt/tags/tag149.xml><?xml version="1.0" encoding="utf-8"?>
<p:tagLst xmlns:a="http://schemas.openxmlformats.org/drawingml/2006/main" xmlns:r="http://schemas.openxmlformats.org/officeDocument/2006/relationships" xmlns:p="http://schemas.openxmlformats.org/presentationml/2006/main">
  <p:tag name="DVSHAPEID" val="Ot2EGYrDYvMNeOse3jW8eg"/>
</p:tagLst>
</file>

<file path=ppt/tags/tag15.xml><?xml version="1.0" encoding="utf-8"?>
<p:tagLst xmlns:a="http://schemas.openxmlformats.org/drawingml/2006/main" xmlns:r="http://schemas.openxmlformats.org/officeDocument/2006/relationships" xmlns:p="http://schemas.openxmlformats.org/presentationml/2006/main">
  <p:tag name="DVSHAPEID" val="PFyrKHrIYTvM1UtVkn7Xkb"/>
</p:tagLst>
</file>

<file path=ppt/tags/tag150.xml><?xml version="1.0" encoding="utf-8"?>
<p:tagLst xmlns:a="http://schemas.openxmlformats.org/drawingml/2006/main" xmlns:r="http://schemas.openxmlformats.org/officeDocument/2006/relationships" xmlns:p="http://schemas.openxmlformats.org/presentationml/2006/main">
  <p:tag name="DVSHAPEID" val="KjTHnLPpJTtpjhOmaO7APo"/>
</p:tagLst>
</file>

<file path=ppt/tags/tag151.xml><?xml version="1.0" encoding="utf-8"?>
<p:tagLst xmlns:a="http://schemas.openxmlformats.org/drawingml/2006/main" xmlns:r="http://schemas.openxmlformats.org/officeDocument/2006/relationships" xmlns:p="http://schemas.openxmlformats.org/presentationml/2006/main">
  <p:tag name="DVSHAPEID" val="uzPoT13JbwJyJILYBGNzMS"/>
</p:tagLst>
</file>

<file path=ppt/tags/tag152.xml><?xml version="1.0" encoding="utf-8"?>
<p:tagLst xmlns:a="http://schemas.openxmlformats.org/drawingml/2006/main" xmlns:r="http://schemas.openxmlformats.org/officeDocument/2006/relationships" xmlns:p="http://schemas.openxmlformats.org/presentationml/2006/main">
  <p:tag name="DVSHAPEID" val="jPuaqH871DqlPjSYRNl0IW"/>
</p:tagLst>
</file>

<file path=ppt/tags/tag153.xml><?xml version="1.0" encoding="utf-8"?>
<p:tagLst xmlns:a="http://schemas.openxmlformats.org/drawingml/2006/main" xmlns:r="http://schemas.openxmlformats.org/officeDocument/2006/relationships" xmlns:p="http://schemas.openxmlformats.org/presentationml/2006/main">
  <p:tag name="DVSHAPEID" val="FLy5AbdqNgCBf0UJBmA3u6"/>
</p:tagLst>
</file>

<file path=ppt/tags/tag154.xml><?xml version="1.0" encoding="utf-8"?>
<p:tagLst xmlns:a="http://schemas.openxmlformats.org/drawingml/2006/main" xmlns:r="http://schemas.openxmlformats.org/officeDocument/2006/relationships" xmlns:p="http://schemas.openxmlformats.org/presentationml/2006/main">
  <p:tag name="DVSHAPEID" val="8nSs6CO0dMam9JBk6XUBQ9"/>
</p:tagLst>
</file>

<file path=ppt/tags/tag155.xml><?xml version="1.0" encoding="utf-8"?>
<p:tagLst xmlns:a="http://schemas.openxmlformats.org/drawingml/2006/main" xmlns:r="http://schemas.openxmlformats.org/officeDocument/2006/relationships" xmlns:p="http://schemas.openxmlformats.org/presentationml/2006/main">
  <p:tag name="DVSHAPEID" val="Je3R47cZpEszDac84BBM3Q"/>
</p:tagLst>
</file>

<file path=ppt/tags/tag156.xml><?xml version="1.0" encoding="utf-8"?>
<p:tagLst xmlns:a="http://schemas.openxmlformats.org/drawingml/2006/main" xmlns:r="http://schemas.openxmlformats.org/officeDocument/2006/relationships" xmlns:p="http://schemas.openxmlformats.org/presentationml/2006/main">
  <p:tag name="DVSHAPEID" val="rTRa7ggC9TgYEEpfxHOdmv"/>
</p:tagLst>
</file>

<file path=ppt/tags/tag157.xml><?xml version="1.0" encoding="utf-8"?>
<p:tagLst xmlns:a="http://schemas.openxmlformats.org/drawingml/2006/main" xmlns:r="http://schemas.openxmlformats.org/officeDocument/2006/relationships" xmlns:p="http://schemas.openxmlformats.org/presentationml/2006/main">
  <p:tag name="DVSHAPEID" val="Uz6r8XTiZ36SNaZT0VJNvz"/>
</p:tagLst>
</file>

<file path=ppt/tags/tag158.xml><?xml version="1.0" encoding="utf-8"?>
<p:tagLst xmlns:a="http://schemas.openxmlformats.org/drawingml/2006/main" xmlns:r="http://schemas.openxmlformats.org/officeDocument/2006/relationships" xmlns:p="http://schemas.openxmlformats.org/presentationml/2006/main">
  <p:tag name="DVSHAPEID" val="jFvyJO4UYPuVYh4G8iJQUc"/>
</p:tagLst>
</file>

<file path=ppt/tags/tag159.xml><?xml version="1.0" encoding="utf-8"?>
<p:tagLst xmlns:a="http://schemas.openxmlformats.org/drawingml/2006/main" xmlns:r="http://schemas.openxmlformats.org/officeDocument/2006/relationships" xmlns:p="http://schemas.openxmlformats.org/presentationml/2006/main">
  <p:tag name="DVSHAPEID" val="FaDbSJvOQYWtWxGbyfln2P"/>
</p:tagLst>
</file>

<file path=ppt/tags/tag16.xml><?xml version="1.0" encoding="utf-8"?>
<p:tagLst xmlns:a="http://schemas.openxmlformats.org/drawingml/2006/main" xmlns:r="http://schemas.openxmlformats.org/officeDocument/2006/relationships" xmlns:p="http://schemas.openxmlformats.org/presentationml/2006/main">
  <p:tag name="DVSHAPEID" val="5iF9AlbcRmpT8DUszyJvhO"/>
</p:tagLst>
</file>

<file path=ppt/tags/tag160.xml><?xml version="1.0" encoding="utf-8"?>
<p:tagLst xmlns:a="http://schemas.openxmlformats.org/drawingml/2006/main" xmlns:r="http://schemas.openxmlformats.org/officeDocument/2006/relationships" xmlns:p="http://schemas.openxmlformats.org/presentationml/2006/main">
  <p:tag name="DVSHAPEID" val="XdmHq0BQ1hpzXQZzFl9NZa"/>
</p:tagLst>
</file>

<file path=ppt/tags/tag161.xml><?xml version="1.0" encoding="utf-8"?>
<p:tagLst xmlns:a="http://schemas.openxmlformats.org/drawingml/2006/main" xmlns:r="http://schemas.openxmlformats.org/officeDocument/2006/relationships" xmlns:p="http://schemas.openxmlformats.org/presentationml/2006/main">
  <p:tag name="DVSHAPEID" val="DT3wRDPQI7iQcqObivc0XF"/>
</p:tagLst>
</file>

<file path=ppt/tags/tag162.xml><?xml version="1.0" encoding="utf-8"?>
<p:tagLst xmlns:a="http://schemas.openxmlformats.org/drawingml/2006/main" xmlns:r="http://schemas.openxmlformats.org/officeDocument/2006/relationships" xmlns:p="http://schemas.openxmlformats.org/presentationml/2006/main">
  <p:tag name="DVSHAPEID" val="4mzPbYz0efPNzsEU8Y1bzh"/>
</p:tagLst>
</file>

<file path=ppt/tags/tag163.xml><?xml version="1.0" encoding="utf-8"?>
<p:tagLst xmlns:a="http://schemas.openxmlformats.org/drawingml/2006/main" xmlns:r="http://schemas.openxmlformats.org/officeDocument/2006/relationships" xmlns:p="http://schemas.openxmlformats.org/presentationml/2006/main">
  <p:tag name="DVSHAPEID" val="h7EzKt2EAZdYPGW2rQgHT3"/>
</p:tagLst>
</file>

<file path=ppt/tags/tag164.xml><?xml version="1.0" encoding="utf-8"?>
<p:tagLst xmlns:a="http://schemas.openxmlformats.org/drawingml/2006/main" xmlns:r="http://schemas.openxmlformats.org/officeDocument/2006/relationships" xmlns:p="http://schemas.openxmlformats.org/presentationml/2006/main">
  <p:tag name="DVSHAPEID" val="1oQmxoneZL6N5saCe5YAEQ"/>
</p:tagLst>
</file>

<file path=ppt/tags/tag165.xml><?xml version="1.0" encoding="utf-8"?>
<p:tagLst xmlns:a="http://schemas.openxmlformats.org/drawingml/2006/main" xmlns:r="http://schemas.openxmlformats.org/officeDocument/2006/relationships" xmlns:p="http://schemas.openxmlformats.org/presentationml/2006/main">
  <p:tag name="DVSHAPEID" val="ABDXY5xaURne6gJoWDgm0r"/>
</p:tagLst>
</file>

<file path=ppt/tags/tag166.xml><?xml version="1.0" encoding="utf-8"?>
<p:tagLst xmlns:a="http://schemas.openxmlformats.org/drawingml/2006/main" xmlns:r="http://schemas.openxmlformats.org/officeDocument/2006/relationships" xmlns:p="http://schemas.openxmlformats.org/presentationml/2006/main">
  <p:tag name="DVSHAPEID" val="S2BtRPCaIjobNfIzphGORe"/>
</p:tagLst>
</file>

<file path=ppt/tags/tag167.xml><?xml version="1.0" encoding="utf-8"?>
<p:tagLst xmlns:a="http://schemas.openxmlformats.org/drawingml/2006/main" xmlns:r="http://schemas.openxmlformats.org/officeDocument/2006/relationships" xmlns:p="http://schemas.openxmlformats.org/presentationml/2006/main">
  <p:tag name="DVSHAPEID" val="pRmUTP9kjiP9IBlueIyK93"/>
</p:tagLst>
</file>

<file path=ppt/tags/tag168.xml><?xml version="1.0" encoding="utf-8"?>
<p:tagLst xmlns:a="http://schemas.openxmlformats.org/drawingml/2006/main" xmlns:r="http://schemas.openxmlformats.org/officeDocument/2006/relationships" xmlns:p="http://schemas.openxmlformats.org/presentationml/2006/main">
  <p:tag name="DVSHAPEID" val="PVstFmeZFbADCK7WVM1n06"/>
</p:tagLst>
</file>

<file path=ppt/tags/tag169.xml><?xml version="1.0" encoding="utf-8"?>
<p:tagLst xmlns:a="http://schemas.openxmlformats.org/drawingml/2006/main" xmlns:r="http://schemas.openxmlformats.org/officeDocument/2006/relationships" xmlns:p="http://schemas.openxmlformats.org/presentationml/2006/main">
  <p:tag name="DVSHAPEID" val="lEw7eV3Yf65l1rspaM6kCE"/>
</p:tagLst>
</file>

<file path=ppt/tags/tag17.xml><?xml version="1.0" encoding="utf-8"?>
<p:tagLst xmlns:a="http://schemas.openxmlformats.org/drawingml/2006/main" xmlns:r="http://schemas.openxmlformats.org/officeDocument/2006/relationships" xmlns:p="http://schemas.openxmlformats.org/presentationml/2006/main">
  <p:tag name="DVSHAPEID" val="VBWe54aJHs4EAfMB75wL18"/>
</p:tagLst>
</file>

<file path=ppt/tags/tag170.xml><?xml version="1.0" encoding="utf-8"?>
<p:tagLst xmlns:a="http://schemas.openxmlformats.org/drawingml/2006/main" xmlns:r="http://schemas.openxmlformats.org/officeDocument/2006/relationships" xmlns:p="http://schemas.openxmlformats.org/presentationml/2006/main">
  <p:tag name="DVSHAPEID" val="z4ZAniMMJL3JzNWx8jWGWt"/>
</p:tagLst>
</file>

<file path=ppt/tags/tag171.xml><?xml version="1.0" encoding="utf-8"?>
<p:tagLst xmlns:a="http://schemas.openxmlformats.org/drawingml/2006/main" xmlns:r="http://schemas.openxmlformats.org/officeDocument/2006/relationships" xmlns:p="http://schemas.openxmlformats.org/presentationml/2006/main">
  <p:tag name="DVSHAPEID" val="ygJGtwBehFtG5s8EyLctmk"/>
</p:tagLst>
</file>

<file path=ppt/tags/tag172.xml><?xml version="1.0" encoding="utf-8"?>
<p:tagLst xmlns:a="http://schemas.openxmlformats.org/drawingml/2006/main" xmlns:r="http://schemas.openxmlformats.org/officeDocument/2006/relationships" xmlns:p="http://schemas.openxmlformats.org/presentationml/2006/main">
  <p:tag name="DVSHAPEID" val="hhREtCENoVH5wIQHOgavto"/>
</p:tagLst>
</file>

<file path=ppt/tags/tag173.xml><?xml version="1.0" encoding="utf-8"?>
<p:tagLst xmlns:a="http://schemas.openxmlformats.org/drawingml/2006/main" xmlns:r="http://schemas.openxmlformats.org/officeDocument/2006/relationships" xmlns:p="http://schemas.openxmlformats.org/presentationml/2006/main">
  <p:tag name="DVSHAPEID" val="fTIuptKbut6eYrOP3ZAuhy"/>
</p:tagLst>
</file>

<file path=ppt/tags/tag174.xml><?xml version="1.0" encoding="utf-8"?>
<p:tagLst xmlns:a="http://schemas.openxmlformats.org/drawingml/2006/main" xmlns:r="http://schemas.openxmlformats.org/officeDocument/2006/relationships" xmlns:p="http://schemas.openxmlformats.org/presentationml/2006/main">
  <p:tag name="DVSHAPEID" val="YZVqNQWWiRQT1YWYca2dre"/>
</p:tagLst>
</file>

<file path=ppt/tags/tag175.xml><?xml version="1.0" encoding="utf-8"?>
<p:tagLst xmlns:a="http://schemas.openxmlformats.org/drawingml/2006/main" xmlns:r="http://schemas.openxmlformats.org/officeDocument/2006/relationships" xmlns:p="http://schemas.openxmlformats.org/presentationml/2006/main">
  <p:tag name="DVSHAPEID" val="YhJpSYcbVZ7HUIyZGTeyaf"/>
</p:tagLst>
</file>

<file path=ppt/tags/tag176.xml><?xml version="1.0" encoding="utf-8"?>
<p:tagLst xmlns:a="http://schemas.openxmlformats.org/drawingml/2006/main" xmlns:r="http://schemas.openxmlformats.org/officeDocument/2006/relationships" xmlns:p="http://schemas.openxmlformats.org/presentationml/2006/main">
  <p:tag name="DVSHAPEID" val="o5pQS4Mpr36K1EGnYXJ7WQ"/>
</p:tagLst>
</file>

<file path=ppt/tags/tag177.xml><?xml version="1.0" encoding="utf-8"?>
<p:tagLst xmlns:a="http://schemas.openxmlformats.org/drawingml/2006/main" xmlns:r="http://schemas.openxmlformats.org/officeDocument/2006/relationships" xmlns:p="http://schemas.openxmlformats.org/presentationml/2006/main">
  <p:tag name="DVSHAPEID" val="Mk4dpdt8ZS4JTEZ268ovx3"/>
</p:tagLst>
</file>

<file path=ppt/tags/tag178.xml><?xml version="1.0" encoding="utf-8"?>
<p:tagLst xmlns:a="http://schemas.openxmlformats.org/drawingml/2006/main" xmlns:r="http://schemas.openxmlformats.org/officeDocument/2006/relationships" xmlns:p="http://schemas.openxmlformats.org/presentationml/2006/main">
  <p:tag name="DVSHAPEID" val="A9HUjiVgO3ixj5MFEzWj4d"/>
</p:tagLst>
</file>

<file path=ppt/tags/tag179.xml><?xml version="1.0" encoding="utf-8"?>
<p:tagLst xmlns:a="http://schemas.openxmlformats.org/drawingml/2006/main" xmlns:r="http://schemas.openxmlformats.org/officeDocument/2006/relationships" xmlns:p="http://schemas.openxmlformats.org/presentationml/2006/main">
  <p:tag name="DVSHAPEID" val="GhL2oWRBIriIJUwvUadJ40"/>
</p:tagLst>
</file>

<file path=ppt/tags/tag18.xml><?xml version="1.0" encoding="utf-8"?>
<p:tagLst xmlns:a="http://schemas.openxmlformats.org/drawingml/2006/main" xmlns:r="http://schemas.openxmlformats.org/officeDocument/2006/relationships" xmlns:p="http://schemas.openxmlformats.org/presentationml/2006/main">
  <p:tag name="DVSHAPEID" val="m8LQ0RNyeOUgm4dmg727FX"/>
</p:tagLst>
</file>

<file path=ppt/tags/tag180.xml><?xml version="1.0" encoding="utf-8"?>
<p:tagLst xmlns:a="http://schemas.openxmlformats.org/drawingml/2006/main" xmlns:r="http://schemas.openxmlformats.org/officeDocument/2006/relationships" xmlns:p="http://schemas.openxmlformats.org/presentationml/2006/main">
  <p:tag name="DVSHAPEID" val="rllUgrtPzeZmtp9hUZodlQ"/>
</p:tagLst>
</file>

<file path=ppt/tags/tag181.xml><?xml version="1.0" encoding="utf-8"?>
<p:tagLst xmlns:a="http://schemas.openxmlformats.org/drawingml/2006/main" xmlns:r="http://schemas.openxmlformats.org/officeDocument/2006/relationships" xmlns:p="http://schemas.openxmlformats.org/presentationml/2006/main">
  <p:tag name="DVSHAPEID" val="eAmR89EL5l9FQpGuGq7SR3"/>
</p:tagLst>
</file>

<file path=ppt/tags/tag182.xml><?xml version="1.0" encoding="utf-8"?>
<p:tagLst xmlns:a="http://schemas.openxmlformats.org/drawingml/2006/main" xmlns:r="http://schemas.openxmlformats.org/officeDocument/2006/relationships" xmlns:p="http://schemas.openxmlformats.org/presentationml/2006/main">
  <p:tag name="DVSHAPEID" val="Jmq6mDfekQFA6KxoijaO8D"/>
</p:tagLst>
</file>

<file path=ppt/tags/tag183.xml><?xml version="1.0" encoding="utf-8"?>
<p:tagLst xmlns:a="http://schemas.openxmlformats.org/drawingml/2006/main" xmlns:r="http://schemas.openxmlformats.org/officeDocument/2006/relationships" xmlns:p="http://schemas.openxmlformats.org/presentationml/2006/main">
  <p:tag name="DVSHAPEID" val="dNzJAqiX5sYaQ0q1N1vR0j"/>
</p:tagLst>
</file>

<file path=ppt/tags/tag184.xml><?xml version="1.0" encoding="utf-8"?>
<p:tagLst xmlns:a="http://schemas.openxmlformats.org/drawingml/2006/main" xmlns:r="http://schemas.openxmlformats.org/officeDocument/2006/relationships" xmlns:p="http://schemas.openxmlformats.org/presentationml/2006/main">
  <p:tag name="DVSHAPEID" val="0giWWh8NI3U59CxC3PVnKd"/>
</p:tagLst>
</file>

<file path=ppt/tags/tag185.xml><?xml version="1.0" encoding="utf-8"?>
<p:tagLst xmlns:a="http://schemas.openxmlformats.org/drawingml/2006/main" xmlns:r="http://schemas.openxmlformats.org/officeDocument/2006/relationships" xmlns:p="http://schemas.openxmlformats.org/presentationml/2006/main">
  <p:tag name="DVSHAPEID" val="BWTxXgw8ihDTNirDu1PiJV"/>
</p:tagLst>
</file>

<file path=ppt/tags/tag186.xml><?xml version="1.0" encoding="utf-8"?>
<p:tagLst xmlns:a="http://schemas.openxmlformats.org/drawingml/2006/main" xmlns:r="http://schemas.openxmlformats.org/officeDocument/2006/relationships" xmlns:p="http://schemas.openxmlformats.org/presentationml/2006/main">
  <p:tag name="DVSHAPEID" val="fLQOtaYFWDyNEm2okRhzLD"/>
</p:tagLst>
</file>

<file path=ppt/tags/tag187.xml><?xml version="1.0" encoding="utf-8"?>
<p:tagLst xmlns:a="http://schemas.openxmlformats.org/drawingml/2006/main" xmlns:r="http://schemas.openxmlformats.org/officeDocument/2006/relationships" xmlns:p="http://schemas.openxmlformats.org/presentationml/2006/main">
  <p:tag name="DVSHAPEID" val="rfPebplUxstGG8G9MlaCk0"/>
</p:tagLst>
</file>

<file path=ppt/tags/tag188.xml><?xml version="1.0" encoding="utf-8"?>
<p:tagLst xmlns:a="http://schemas.openxmlformats.org/drawingml/2006/main" xmlns:r="http://schemas.openxmlformats.org/officeDocument/2006/relationships" xmlns:p="http://schemas.openxmlformats.org/presentationml/2006/main">
  <p:tag name="DVSHAPEID" val="l0E4A5GY0a9CjBYfZzk255"/>
</p:tagLst>
</file>

<file path=ppt/tags/tag189.xml><?xml version="1.0" encoding="utf-8"?>
<p:tagLst xmlns:a="http://schemas.openxmlformats.org/drawingml/2006/main" xmlns:r="http://schemas.openxmlformats.org/officeDocument/2006/relationships" xmlns:p="http://schemas.openxmlformats.org/presentationml/2006/main">
  <p:tag name="DVSHAPEID" val="jYGUHa4Vo8jrTPA6Ofdzri"/>
</p:tagLst>
</file>

<file path=ppt/tags/tag19.xml><?xml version="1.0" encoding="utf-8"?>
<p:tagLst xmlns:a="http://schemas.openxmlformats.org/drawingml/2006/main" xmlns:r="http://schemas.openxmlformats.org/officeDocument/2006/relationships" xmlns:p="http://schemas.openxmlformats.org/presentationml/2006/main">
  <p:tag name="DVSHAPEID" val="Ot2EGYrDYvMNeOse3jW8eg"/>
</p:tagLst>
</file>

<file path=ppt/tags/tag190.xml><?xml version="1.0" encoding="utf-8"?>
<p:tagLst xmlns:a="http://schemas.openxmlformats.org/drawingml/2006/main" xmlns:r="http://schemas.openxmlformats.org/officeDocument/2006/relationships" xmlns:p="http://schemas.openxmlformats.org/presentationml/2006/main">
  <p:tag name="DVSHAPEID" val="w3O5axlBhiUfGFoGnvT5L1"/>
</p:tagLst>
</file>

<file path=ppt/tags/tag191.xml><?xml version="1.0" encoding="utf-8"?>
<p:tagLst xmlns:a="http://schemas.openxmlformats.org/drawingml/2006/main" xmlns:r="http://schemas.openxmlformats.org/officeDocument/2006/relationships" xmlns:p="http://schemas.openxmlformats.org/presentationml/2006/main">
  <p:tag name="DVSHAPEID" val="jSH9ETK5OwD1sC6C0wzNQ0"/>
</p:tagLst>
</file>

<file path=ppt/tags/tag192.xml><?xml version="1.0" encoding="utf-8"?>
<p:tagLst xmlns:a="http://schemas.openxmlformats.org/drawingml/2006/main" xmlns:r="http://schemas.openxmlformats.org/officeDocument/2006/relationships" xmlns:p="http://schemas.openxmlformats.org/presentationml/2006/main">
  <p:tag name="DVSHAPEID" val="wE9VI8RHFmxuKWn0TsQcto"/>
</p:tagLst>
</file>

<file path=ppt/tags/tag193.xml><?xml version="1.0" encoding="utf-8"?>
<p:tagLst xmlns:a="http://schemas.openxmlformats.org/drawingml/2006/main" xmlns:r="http://schemas.openxmlformats.org/officeDocument/2006/relationships" xmlns:p="http://schemas.openxmlformats.org/presentationml/2006/main">
  <p:tag name="DVSHAPEID" val="BFdLAKvmvXail30JaCd7Qh"/>
</p:tagLst>
</file>

<file path=ppt/tags/tag194.xml><?xml version="1.0" encoding="utf-8"?>
<p:tagLst xmlns:a="http://schemas.openxmlformats.org/drawingml/2006/main" xmlns:r="http://schemas.openxmlformats.org/officeDocument/2006/relationships" xmlns:p="http://schemas.openxmlformats.org/presentationml/2006/main">
  <p:tag name="DVSHAPEID" val="tXR9fZD7XEx72tHWx6cjRz"/>
</p:tagLst>
</file>

<file path=ppt/tags/tag195.xml><?xml version="1.0" encoding="utf-8"?>
<p:tagLst xmlns:a="http://schemas.openxmlformats.org/drawingml/2006/main" xmlns:r="http://schemas.openxmlformats.org/officeDocument/2006/relationships" xmlns:p="http://schemas.openxmlformats.org/presentationml/2006/main">
  <p:tag name="DVSHAPEID" val="ksAj0ahdYmykbgTqvvJoZw"/>
</p:tagLst>
</file>

<file path=ppt/tags/tag196.xml><?xml version="1.0" encoding="utf-8"?>
<p:tagLst xmlns:a="http://schemas.openxmlformats.org/drawingml/2006/main" xmlns:r="http://schemas.openxmlformats.org/officeDocument/2006/relationships" xmlns:p="http://schemas.openxmlformats.org/presentationml/2006/main">
  <p:tag name="DVSECTIONID" val="Y0V1Wiyq8TI2mgrCoimzhq"/>
</p:tagLst>
</file>

<file path=ppt/tags/tag2.xml><?xml version="1.0" encoding="utf-8"?>
<p:tagLst xmlns:a="http://schemas.openxmlformats.org/drawingml/2006/main" xmlns:r="http://schemas.openxmlformats.org/officeDocument/2006/relationships" xmlns:p="http://schemas.openxmlformats.org/presentationml/2006/main">
  <p:tag name="DVSHAPEID" val="Eo2HWuJV9V0smEon833pS8"/>
</p:tagLst>
</file>

<file path=ppt/tags/tag20.xml><?xml version="1.0" encoding="utf-8"?>
<p:tagLst xmlns:a="http://schemas.openxmlformats.org/drawingml/2006/main" xmlns:r="http://schemas.openxmlformats.org/officeDocument/2006/relationships" xmlns:p="http://schemas.openxmlformats.org/presentationml/2006/main">
  <p:tag name="DVSHAPEID" val="KjTHnLPpJTtpjhOmaO7APo"/>
</p:tagLst>
</file>

<file path=ppt/tags/tag21.xml><?xml version="1.0" encoding="utf-8"?>
<p:tagLst xmlns:a="http://schemas.openxmlformats.org/drawingml/2006/main" xmlns:r="http://schemas.openxmlformats.org/officeDocument/2006/relationships" xmlns:p="http://schemas.openxmlformats.org/presentationml/2006/main">
  <p:tag name="DVSHAPEID" val="uzPoT13JbwJyJILYBGNzMS"/>
</p:tagLst>
</file>

<file path=ppt/tags/tag22.xml><?xml version="1.0" encoding="utf-8"?>
<p:tagLst xmlns:a="http://schemas.openxmlformats.org/drawingml/2006/main" xmlns:r="http://schemas.openxmlformats.org/officeDocument/2006/relationships" xmlns:p="http://schemas.openxmlformats.org/presentationml/2006/main">
  <p:tag name="DVSHAPEID" val="jPuaqH871DqlPjSYRNl0IW"/>
</p:tagLst>
</file>

<file path=ppt/tags/tag23.xml><?xml version="1.0" encoding="utf-8"?>
<p:tagLst xmlns:a="http://schemas.openxmlformats.org/drawingml/2006/main" xmlns:r="http://schemas.openxmlformats.org/officeDocument/2006/relationships" xmlns:p="http://schemas.openxmlformats.org/presentationml/2006/main">
  <p:tag name="DVSHAPEID" val="FLy5AbdqNgCBf0UJBmA3u6"/>
</p:tagLst>
</file>

<file path=ppt/tags/tag24.xml><?xml version="1.0" encoding="utf-8"?>
<p:tagLst xmlns:a="http://schemas.openxmlformats.org/drawingml/2006/main" xmlns:r="http://schemas.openxmlformats.org/officeDocument/2006/relationships" xmlns:p="http://schemas.openxmlformats.org/presentationml/2006/main">
  <p:tag name="DVSHAPEID" val="8nSs6CO0dMam9JBk6XUBQ9"/>
</p:tagLst>
</file>

<file path=ppt/tags/tag25.xml><?xml version="1.0" encoding="utf-8"?>
<p:tagLst xmlns:a="http://schemas.openxmlformats.org/drawingml/2006/main" xmlns:r="http://schemas.openxmlformats.org/officeDocument/2006/relationships" xmlns:p="http://schemas.openxmlformats.org/presentationml/2006/main">
  <p:tag name="DVSHAPEID" val="Je3R47cZpEszDac84BBM3Q"/>
</p:tagLst>
</file>

<file path=ppt/tags/tag26.xml><?xml version="1.0" encoding="utf-8"?>
<p:tagLst xmlns:a="http://schemas.openxmlformats.org/drawingml/2006/main" xmlns:r="http://schemas.openxmlformats.org/officeDocument/2006/relationships" xmlns:p="http://schemas.openxmlformats.org/presentationml/2006/main">
  <p:tag name="DVSHAPEID" val="rTRa7ggC9TgYEEpfxHOdmv"/>
</p:tagLst>
</file>

<file path=ppt/tags/tag27.xml><?xml version="1.0" encoding="utf-8"?>
<p:tagLst xmlns:a="http://schemas.openxmlformats.org/drawingml/2006/main" xmlns:r="http://schemas.openxmlformats.org/officeDocument/2006/relationships" xmlns:p="http://schemas.openxmlformats.org/presentationml/2006/main">
  <p:tag name="DVSHAPEID" val="Uz6r8XTiZ36SNaZT0VJNvz"/>
</p:tagLst>
</file>

<file path=ppt/tags/tag28.xml><?xml version="1.0" encoding="utf-8"?>
<p:tagLst xmlns:a="http://schemas.openxmlformats.org/drawingml/2006/main" xmlns:r="http://schemas.openxmlformats.org/officeDocument/2006/relationships" xmlns:p="http://schemas.openxmlformats.org/presentationml/2006/main">
  <p:tag name="DVSHAPEID" val="jFvyJO4UYPuVYh4G8iJQUc"/>
</p:tagLst>
</file>

<file path=ppt/tags/tag29.xml><?xml version="1.0" encoding="utf-8"?>
<p:tagLst xmlns:a="http://schemas.openxmlformats.org/drawingml/2006/main" xmlns:r="http://schemas.openxmlformats.org/officeDocument/2006/relationships" xmlns:p="http://schemas.openxmlformats.org/presentationml/2006/main">
  <p:tag name="DVSHAPEID" val="FaDbSJvOQYWtWxGbyfln2P"/>
</p:tagLst>
</file>

<file path=ppt/tags/tag3.xml><?xml version="1.0" encoding="utf-8"?>
<p:tagLst xmlns:a="http://schemas.openxmlformats.org/drawingml/2006/main" xmlns:r="http://schemas.openxmlformats.org/officeDocument/2006/relationships" xmlns:p="http://schemas.openxmlformats.org/presentationml/2006/main">
  <p:tag name="DVSHAPEID" val="Gqvo4Ium2FZAvgeaSXL2Av"/>
</p:tagLst>
</file>

<file path=ppt/tags/tag30.xml><?xml version="1.0" encoding="utf-8"?>
<p:tagLst xmlns:a="http://schemas.openxmlformats.org/drawingml/2006/main" xmlns:r="http://schemas.openxmlformats.org/officeDocument/2006/relationships" xmlns:p="http://schemas.openxmlformats.org/presentationml/2006/main">
  <p:tag name="DVSHAPEID" val="XdmHq0BQ1hpzXQZzFl9NZa"/>
</p:tagLst>
</file>

<file path=ppt/tags/tag31.xml><?xml version="1.0" encoding="utf-8"?>
<p:tagLst xmlns:a="http://schemas.openxmlformats.org/drawingml/2006/main" xmlns:r="http://schemas.openxmlformats.org/officeDocument/2006/relationships" xmlns:p="http://schemas.openxmlformats.org/presentationml/2006/main">
  <p:tag name="DVSHAPEID" val="DT3wRDPQI7iQcqObivc0XF"/>
</p:tagLst>
</file>

<file path=ppt/tags/tag32.xml><?xml version="1.0" encoding="utf-8"?>
<p:tagLst xmlns:a="http://schemas.openxmlformats.org/drawingml/2006/main" xmlns:r="http://schemas.openxmlformats.org/officeDocument/2006/relationships" xmlns:p="http://schemas.openxmlformats.org/presentationml/2006/main">
  <p:tag name="DVSHAPEID" val="4mzPbYz0efPNzsEU8Y1bzh"/>
</p:tagLst>
</file>

<file path=ppt/tags/tag33.xml><?xml version="1.0" encoding="utf-8"?>
<p:tagLst xmlns:a="http://schemas.openxmlformats.org/drawingml/2006/main" xmlns:r="http://schemas.openxmlformats.org/officeDocument/2006/relationships" xmlns:p="http://schemas.openxmlformats.org/presentationml/2006/main">
  <p:tag name="DVSHAPEID" val="h7EzKt2EAZdYPGW2rQgHT3"/>
</p:tagLst>
</file>

<file path=ppt/tags/tag34.xml><?xml version="1.0" encoding="utf-8"?>
<p:tagLst xmlns:a="http://schemas.openxmlformats.org/drawingml/2006/main" xmlns:r="http://schemas.openxmlformats.org/officeDocument/2006/relationships" xmlns:p="http://schemas.openxmlformats.org/presentationml/2006/main">
  <p:tag name="DVSHAPEID" val="1oQmxoneZL6N5saCe5YAEQ"/>
</p:tagLst>
</file>

<file path=ppt/tags/tag35.xml><?xml version="1.0" encoding="utf-8"?>
<p:tagLst xmlns:a="http://schemas.openxmlformats.org/drawingml/2006/main" xmlns:r="http://schemas.openxmlformats.org/officeDocument/2006/relationships" xmlns:p="http://schemas.openxmlformats.org/presentationml/2006/main">
  <p:tag name="DVSHAPEID" val="ABDXY5xaURne6gJoWDgm0r"/>
</p:tagLst>
</file>

<file path=ppt/tags/tag36.xml><?xml version="1.0" encoding="utf-8"?>
<p:tagLst xmlns:a="http://schemas.openxmlformats.org/drawingml/2006/main" xmlns:r="http://schemas.openxmlformats.org/officeDocument/2006/relationships" xmlns:p="http://schemas.openxmlformats.org/presentationml/2006/main">
  <p:tag name="DVSHAPEID" val="S2BtRPCaIjobNfIzphGORe"/>
</p:tagLst>
</file>

<file path=ppt/tags/tag37.xml><?xml version="1.0" encoding="utf-8"?>
<p:tagLst xmlns:a="http://schemas.openxmlformats.org/drawingml/2006/main" xmlns:r="http://schemas.openxmlformats.org/officeDocument/2006/relationships" xmlns:p="http://schemas.openxmlformats.org/presentationml/2006/main">
  <p:tag name="DVSHAPEID" val="pRmUTP9kjiP9IBlueIyK93"/>
</p:tagLst>
</file>

<file path=ppt/tags/tag38.xml><?xml version="1.0" encoding="utf-8"?>
<p:tagLst xmlns:a="http://schemas.openxmlformats.org/drawingml/2006/main" xmlns:r="http://schemas.openxmlformats.org/officeDocument/2006/relationships" xmlns:p="http://schemas.openxmlformats.org/presentationml/2006/main">
  <p:tag name="DVSHAPEID" val="PVstFmeZFbADCK7WVM1n06"/>
</p:tagLst>
</file>

<file path=ppt/tags/tag39.xml><?xml version="1.0" encoding="utf-8"?>
<p:tagLst xmlns:a="http://schemas.openxmlformats.org/drawingml/2006/main" xmlns:r="http://schemas.openxmlformats.org/officeDocument/2006/relationships" xmlns:p="http://schemas.openxmlformats.org/presentationml/2006/main">
  <p:tag name="DVSHAPEID" val="lEw7eV3Yf65l1rspaM6kCE"/>
</p:tagLst>
</file>

<file path=ppt/tags/tag4.xml><?xml version="1.0" encoding="utf-8"?>
<p:tagLst xmlns:a="http://schemas.openxmlformats.org/drawingml/2006/main" xmlns:r="http://schemas.openxmlformats.org/officeDocument/2006/relationships" xmlns:p="http://schemas.openxmlformats.org/presentationml/2006/main">
  <p:tag name="DVSHAPEID" val="8tY7C9JbeBmvHCbxp1qMTk"/>
</p:tagLst>
</file>

<file path=ppt/tags/tag40.xml><?xml version="1.0" encoding="utf-8"?>
<p:tagLst xmlns:a="http://schemas.openxmlformats.org/drawingml/2006/main" xmlns:r="http://schemas.openxmlformats.org/officeDocument/2006/relationships" xmlns:p="http://schemas.openxmlformats.org/presentationml/2006/main">
  <p:tag name="DVSHAPEID" val="z4ZAniMMJL3JzNWx8jWGWt"/>
</p:tagLst>
</file>

<file path=ppt/tags/tag41.xml><?xml version="1.0" encoding="utf-8"?>
<p:tagLst xmlns:a="http://schemas.openxmlformats.org/drawingml/2006/main" xmlns:r="http://schemas.openxmlformats.org/officeDocument/2006/relationships" xmlns:p="http://schemas.openxmlformats.org/presentationml/2006/main">
  <p:tag name="DVSHAPEID" val="ygJGtwBehFtG5s8EyLctmk"/>
</p:tagLst>
</file>

<file path=ppt/tags/tag42.xml><?xml version="1.0" encoding="utf-8"?>
<p:tagLst xmlns:a="http://schemas.openxmlformats.org/drawingml/2006/main" xmlns:r="http://schemas.openxmlformats.org/officeDocument/2006/relationships" xmlns:p="http://schemas.openxmlformats.org/presentationml/2006/main">
  <p:tag name="DVSHAPEID" val="hhREtCENoVH5wIQHOgavto"/>
</p:tagLst>
</file>

<file path=ppt/tags/tag43.xml><?xml version="1.0" encoding="utf-8"?>
<p:tagLst xmlns:a="http://schemas.openxmlformats.org/drawingml/2006/main" xmlns:r="http://schemas.openxmlformats.org/officeDocument/2006/relationships" xmlns:p="http://schemas.openxmlformats.org/presentationml/2006/main">
  <p:tag name="DVSHAPEID" val="fTIuptKbut6eYrOP3ZAuhy"/>
</p:tagLst>
</file>

<file path=ppt/tags/tag44.xml><?xml version="1.0" encoding="utf-8"?>
<p:tagLst xmlns:a="http://schemas.openxmlformats.org/drawingml/2006/main" xmlns:r="http://schemas.openxmlformats.org/officeDocument/2006/relationships" xmlns:p="http://schemas.openxmlformats.org/presentationml/2006/main">
  <p:tag name="DVSHAPEID" val="YZVqNQWWiRQT1YWYca2dre"/>
</p:tagLst>
</file>

<file path=ppt/tags/tag45.xml><?xml version="1.0" encoding="utf-8"?>
<p:tagLst xmlns:a="http://schemas.openxmlformats.org/drawingml/2006/main" xmlns:r="http://schemas.openxmlformats.org/officeDocument/2006/relationships" xmlns:p="http://schemas.openxmlformats.org/presentationml/2006/main">
  <p:tag name="DVSHAPEID" val="YhJpSYcbVZ7HUIyZGTeyaf"/>
</p:tagLst>
</file>

<file path=ppt/tags/tag46.xml><?xml version="1.0" encoding="utf-8"?>
<p:tagLst xmlns:a="http://schemas.openxmlformats.org/drawingml/2006/main" xmlns:r="http://schemas.openxmlformats.org/officeDocument/2006/relationships" xmlns:p="http://schemas.openxmlformats.org/presentationml/2006/main">
  <p:tag name="DVSHAPEID" val="o5pQS4Mpr36K1EGnYXJ7WQ"/>
</p:tagLst>
</file>

<file path=ppt/tags/tag47.xml><?xml version="1.0" encoding="utf-8"?>
<p:tagLst xmlns:a="http://schemas.openxmlformats.org/drawingml/2006/main" xmlns:r="http://schemas.openxmlformats.org/officeDocument/2006/relationships" xmlns:p="http://schemas.openxmlformats.org/presentationml/2006/main">
  <p:tag name="DVSHAPEID" val="Mk4dpdt8ZS4JTEZ268ovx3"/>
</p:tagLst>
</file>

<file path=ppt/tags/tag48.xml><?xml version="1.0" encoding="utf-8"?>
<p:tagLst xmlns:a="http://schemas.openxmlformats.org/drawingml/2006/main" xmlns:r="http://schemas.openxmlformats.org/officeDocument/2006/relationships" xmlns:p="http://schemas.openxmlformats.org/presentationml/2006/main">
  <p:tag name="DVSHAPEID" val="A9HUjiVgO3ixj5MFEzWj4d"/>
</p:tagLst>
</file>

<file path=ppt/tags/tag49.xml><?xml version="1.0" encoding="utf-8"?>
<p:tagLst xmlns:a="http://schemas.openxmlformats.org/drawingml/2006/main" xmlns:r="http://schemas.openxmlformats.org/officeDocument/2006/relationships" xmlns:p="http://schemas.openxmlformats.org/presentationml/2006/main">
  <p:tag name="DVSHAPEID" val="GhL2oWRBIriIJUwvUadJ40"/>
</p:tagLst>
</file>

<file path=ppt/tags/tag5.xml><?xml version="1.0" encoding="utf-8"?>
<p:tagLst xmlns:a="http://schemas.openxmlformats.org/drawingml/2006/main" xmlns:r="http://schemas.openxmlformats.org/officeDocument/2006/relationships" xmlns:p="http://schemas.openxmlformats.org/presentationml/2006/main">
  <p:tag name="DVSHAPEID" val="tM879Xa5DQyah1pW5lDQqn"/>
</p:tagLst>
</file>

<file path=ppt/tags/tag50.xml><?xml version="1.0" encoding="utf-8"?>
<p:tagLst xmlns:a="http://schemas.openxmlformats.org/drawingml/2006/main" xmlns:r="http://schemas.openxmlformats.org/officeDocument/2006/relationships" xmlns:p="http://schemas.openxmlformats.org/presentationml/2006/main">
  <p:tag name="DVSHAPEID" val="rllUgrtPzeZmtp9hUZodlQ"/>
</p:tagLst>
</file>

<file path=ppt/tags/tag51.xml><?xml version="1.0" encoding="utf-8"?>
<p:tagLst xmlns:a="http://schemas.openxmlformats.org/drawingml/2006/main" xmlns:r="http://schemas.openxmlformats.org/officeDocument/2006/relationships" xmlns:p="http://schemas.openxmlformats.org/presentationml/2006/main">
  <p:tag name="DVSHAPEID" val="eAmR89EL5l9FQpGuGq7SR3"/>
</p:tagLst>
</file>

<file path=ppt/tags/tag52.xml><?xml version="1.0" encoding="utf-8"?>
<p:tagLst xmlns:a="http://schemas.openxmlformats.org/drawingml/2006/main" xmlns:r="http://schemas.openxmlformats.org/officeDocument/2006/relationships" xmlns:p="http://schemas.openxmlformats.org/presentationml/2006/main">
  <p:tag name="DVSHAPEID" val="Jmq6mDfekQFA6KxoijaO8D"/>
</p:tagLst>
</file>

<file path=ppt/tags/tag53.xml><?xml version="1.0" encoding="utf-8"?>
<p:tagLst xmlns:a="http://schemas.openxmlformats.org/drawingml/2006/main" xmlns:r="http://schemas.openxmlformats.org/officeDocument/2006/relationships" xmlns:p="http://schemas.openxmlformats.org/presentationml/2006/main">
  <p:tag name="DVSHAPEID" val="dNzJAqiX5sYaQ0q1N1vR0j"/>
</p:tagLst>
</file>

<file path=ppt/tags/tag54.xml><?xml version="1.0" encoding="utf-8"?>
<p:tagLst xmlns:a="http://schemas.openxmlformats.org/drawingml/2006/main" xmlns:r="http://schemas.openxmlformats.org/officeDocument/2006/relationships" xmlns:p="http://schemas.openxmlformats.org/presentationml/2006/main">
  <p:tag name="DVSHAPEID" val="0giWWh8NI3U59CxC3PVnKd"/>
</p:tagLst>
</file>

<file path=ppt/tags/tag55.xml><?xml version="1.0" encoding="utf-8"?>
<p:tagLst xmlns:a="http://schemas.openxmlformats.org/drawingml/2006/main" xmlns:r="http://schemas.openxmlformats.org/officeDocument/2006/relationships" xmlns:p="http://schemas.openxmlformats.org/presentationml/2006/main">
  <p:tag name="DVSHAPEID" val="BWTxXgw8ihDTNirDu1PiJV"/>
</p:tagLst>
</file>

<file path=ppt/tags/tag56.xml><?xml version="1.0" encoding="utf-8"?>
<p:tagLst xmlns:a="http://schemas.openxmlformats.org/drawingml/2006/main" xmlns:r="http://schemas.openxmlformats.org/officeDocument/2006/relationships" xmlns:p="http://schemas.openxmlformats.org/presentationml/2006/main">
  <p:tag name="DVSHAPEID" val="fLQOtaYFWDyNEm2okRhzLD"/>
</p:tagLst>
</file>

<file path=ppt/tags/tag57.xml><?xml version="1.0" encoding="utf-8"?>
<p:tagLst xmlns:a="http://schemas.openxmlformats.org/drawingml/2006/main" xmlns:r="http://schemas.openxmlformats.org/officeDocument/2006/relationships" xmlns:p="http://schemas.openxmlformats.org/presentationml/2006/main">
  <p:tag name="DVSHAPEID" val="rfPebplUxstGG8G9MlaCk0"/>
</p:tagLst>
</file>

<file path=ppt/tags/tag58.xml><?xml version="1.0" encoding="utf-8"?>
<p:tagLst xmlns:a="http://schemas.openxmlformats.org/drawingml/2006/main" xmlns:r="http://schemas.openxmlformats.org/officeDocument/2006/relationships" xmlns:p="http://schemas.openxmlformats.org/presentationml/2006/main">
  <p:tag name="DVSHAPEID" val="l0E4A5GY0a9CjBYfZzk255"/>
</p:tagLst>
</file>

<file path=ppt/tags/tag59.xml><?xml version="1.0" encoding="utf-8"?>
<p:tagLst xmlns:a="http://schemas.openxmlformats.org/drawingml/2006/main" xmlns:r="http://schemas.openxmlformats.org/officeDocument/2006/relationships" xmlns:p="http://schemas.openxmlformats.org/presentationml/2006/main">
  <p:tag name="DVSHAPEID" val="jYGUHa4Vo8jrTPA6Ofdzri"/>
</p:tagLst>
</file>

<file path=ppt/tags/tag6.xml><?xml version="1.0" encoding="utf-8"?>
<p:tagLst xmlns:a="http://schemas.openxmlformats.org/drawingml/2006/main" xmlns:r="http://schemas.openxmlformats.org/officeDocument/2006/relationships" xmlns:p="http://schemas.openxmlformats.org/presentationml/2006/main">
  <p:tag name="DVSHAPEID" val="dZyBZkxJBNCN0cZvZL09Xw"/>
</p:tagLst>
</file>

<file path=ppt/tags/tag60.xml><?xml version="1.0" encoding="utf-8"?>
<p:tagLst xmlns:a="http://schemas.openxmlformats.org/drawingml/2006/main" xmlns:r="http://schemas.openxmlformats.org/officeDocument/2006/relationships" xmlns:p="http://schemas.openxmlformats.org/presentationml/2006/main">
  <p:tag name="DVSHAPEID" val="w3O5axlBhiUfGFoGnvT5L1"/>
</p:tagLst>
</file>

<file path=ppt/tags/tag61.xml><?xml version="1.0" encoding="utf-8"?>
<p:tagLst xmlns:a="http://schemas.openxmlformats.org/drawingml/2006/main" xmlns:r="http://schemas.openxmlformats.org/officeDocument/2006/relationships" xmlns:p="http://schemas.openxmlformats.org/presentationml/2006/main">
  <p:tag name="DVSHAPEID" val="jSH9ETK5OwD1sC6C0wzNQ0"/>
</p:tagLst>
</file>

<file path=ppt/tags/tag62.xml><?xml version="1.0" encoding="utf-8"?>
<p:tagLst xmlns:a="http://schemas.openxmlformats.org/drawingml/2006/main" xmlns:r="http://schemas.openxmlformats.org/officeDocument/2006/relationships" xmlns:p="http://schemas.openxmlformats.org/presentationml/2006/main">
  <p:tag name="DVSHAPEID" val="wE9VI8RHFmxuKWn0TsQcto"/>
</p:tagLst>
</file>

<file path=ppt/tags/tag63.xml><?xml version="1.0" encoding="utf-8"?>
<p:tagLst xmlns:a="http://schemas.openxmlformats.org/drawingml/2006/main" xmlns:r="http://schemas.openxmlformats.org/officeDocument/2006/relationships" xmlns:p="http://schemas.openxmlformats.org/presentationml/2006/main">
  <p:tag name="DVSHAPEID" val="BFdLAKvmvXail30JaCd7Qh"/>
</p:tagLst>
</file>

<file path=ppt/tags/tag64.xml><?xml version="1.0" encoding="utf-8"?>
<p:tagLst xmlns:a="http://schemas.openxmlformats.org/drawingml/2006/main" xmlns:r="http://schemas.openxmlformats.org/officeDocument/2006/relationships" xmlns:p="http://schemas.openxmlformats.org/presentationml/2006/main">
  <p:tag name="DVSHAPEID" val="tXR9fZD7XEx72tHWx6cjRz"/>
</p:tagLst>
</file>

<file path=ppt/tags/tag65.xml><?xml version="1.0" encoding="utf-8"?>
<p:tagLst xmlns:a="http://schemas.openxmlformats.org/drawingml/2006/main" xmlns:r="http://schemas.openxmlformats.org/officeDocument/2006/relationships" xmlns:p="http://schemas.openxmlformats.org/presentationml/2006/main">
  <p:tag name="DVSHAPEID" val="ksAj0ahdYmykbgTqvvJoZw"/>
</p:tagLst>
</file>

<file path=ppt/tags/tag66.xml><?xml version="1.0" encoding="utf-8"?>
<p:tagLst xmlns:a="http://schemas.openxmlformats.org/drawingml/2006/main" xmlns:r="http://schemas.openxmlformats.org/officeDocument/2006/relationships" xmlns:p="http://schemas.openxmlformats.org/presentationml/2006/main">
  <p:tag name="DVSHAPEID" val="QaEgROsvYJr9WlM1wRei0f"/>
</p:tagLst>
</file>

<file path=ppt/tags/tag67.xml><?xml version="1.0" encoding="utf-8"?>
<p:tagLst xmlns:a="http://schemas.openxmlformats.org/drawingml/2006/main" xmlns:r="http://schemas.openxmlformats.org/officeDocument/2006/relationships" xmlns:p="http://schemas.openxmlformats.org/presentationml/2006/main">
  <p:tag name="DVSHAPEID" val="Eo2HWuJV9V0smEon833pS8"/>
</p:tagLst>
</file>

<file path=ppt/tags/tag68.xml><?xml version="1.0" encoding="utf-8"?>
<p:tagLst xmlns:a="http://schemas.openxmlformats.org/drawingml/2006/main" xmlns:r="http://schemas.openxmlformats.org/officeDocument/2006/relationships" xmlns:p="http://schemas.openxmlformats.org/presentationml/2006/main">
  <p:tag name="DVSHAPEID" val="Gqvo4Ium2FZAvgeaSXL2Av"/>
</p:tagLst>
</file>

<file path=ppt/tags/tag69.xml><?xml version="1.0" encoding="utf-8"?>
<p:tagLst xmlns:a="http://schemas.openxmlformats.org/drawingml/2006/main" xmlns:r="http://schemas.openxmlformats.org/officeDocument/2006/relationships" xmlns:p="http://schemas.openxmlformats.org/presentationml/2006/main">
  <p:tag name="DVSHAPEID" val="8tY7C9JbeBmvHCbxp1qMTk"/>
</p:tagLst>
</file>

<file path=ppt/tags/tag7.xml><?xml version="1.0" encoding="utf-8"?>
<p:tagLst xmlns:a="http://schemas.openxmlformats.org/drawingml/2006/main" xmlns:r="http://schemas.openxmlformats.org/officeDocument/2006/relationships" xmlns:p="http://schemas.openxmlformats.org/presentationml/2006/main">
  <p:tag name="DVSHAPEID" val="Xxl98tW482U5y9yxXQxUeK"/>
</p:tagLst>
</file>

<file path=ppt/tags/tag70.xml><?xml version="1.0" encoding="utf-8"?>
<p:tagLst xmlns:a="http://schemas.openxmlformats.org/drawingml/2006/main" xmlns:r="http://schemas.openxmlformats.org/officeDocument/2006/relationships" xmlns:p="http://schemas.openxmlformats.org/presentationml/2006/main">
  <p:tag name="DVSHAPEID" val="tM879Xa5DQyah1pW5lDQqn"/>
</p:tagLst>
</file>

<file path=ppt/tags/tag71.xml><?xml version="1.0" encoding="utf-8"?>
<p:tagLst xmlns:a="http://schemas.openxmlformats.org/drawingml/2006/main" xmlns:r="http://schemas.openxmlformats.org/officeDocument/2006/relationships" xmlns:p="http://schemas.openxmlformats.org/presentationml/2006/main">
  <p:tag name="DVSHAPEID" val="dZyBZkxJBNCN0cZvZL09Xw"/>
</p:tagLst>
</file>

<file path=ppt/tags/tag72.xml><?xml version="1.0" encoding="utf-8"?>
<p:tagLst xmlns:a="http://schemas.openxmlformats.org/drawingml/2006/main" xmlns:r="http://schemas.openxmlformats.org/officeDocument/2006/relationships" xmlns:p="http://schemas.openxmlformats.org/presentationml/2006/main">
  <p:tag name="DVSHAPEID" val="Xxl98tW482U5y9yxXQxUeK"/>
</p:tagLst>
</file>

<file path=ppt/tags/tag73.xml><?xml version="1.0" encoding="utf-8"?>
<p:tagLst xmlns:a="http://schemas.openxmlformats.org/drawingml/2006/main" xmlns:r="http://schemas.openxmlformats.org/officeDocument/2006/relationships" xmlns:p="http://schemas.openxmlformats.org/presentationml/2006/main">
  <p:tag name="DVSHAPEID" val="yt1cXzmRPhqG21gPc4NxFz"/>
</p:tagLst>
</file>

<file path=ppt/tags/tag74.xml><?xml version="1.0" encoding="utf-8"?>
<p:tagLst xmlns:a="http://schemas.openxmlformats.org/drawingml/2006/main" xmlns:r="http://schemas.openxmlformats.org/officeDocument/2006/relationships" xmlns:p="http://schemas.openxmlformats.org/presentationml/2006/main">
  <p:tag name="DVSHAPEID" val="TUDQWsNaB3icYR7VvmIgcD"/>
</p:tagLst>
</file>

<file path=ppt/tags/tag75.xml><?xml version="1.0" encoding="utf-8"?>
<p:tagLst xmlns:a="http://schemas.openxmlformats.org/drawingml/2006/main" xmlns:r="http://schemas.openxmlformats.org/officeDocument/2006/relationships" xmlns:p="http://schemas.openxmlformats.org/presentationml/2006/main">
  <p:tag name="DVSHAPEID" val="ER6xg7Dt6H5Yz7z7DT3FGn"/>
</p:tagLst>
</file>

<file path=ppt/tags/tag76.xml><?xml version="1.0" encoding="utf-8"?>
<p:tagLst xmlns:a="http://schemas.openxmlformats.org/drawingml/2006/main" xmlns:r="http://schemas.openxmlformats.org/officeDocument/2006/relationships" xmlns:p="http://schemas.openxmlformats.org/presentationml/2006/main">
  <p:tag name="DVSHAPEID" val="oP2pIhzqOomffMJobGx7WB"/>
</p:tagLst>
</file>

<file path=ppt/tags/tag77.xml><?xml version="1.0" encoding="utf-8"?>
<p:tagLst xmlns:a="http://schemas.openxmlformats.org/drawingml/2006/main" xmlns:r="http://schemas.openxmlformats.org/officeDocument/2006/relationships" xmlns:p="http://schemas.openxmlformats.org/presentationml/2006/main">
  <p:tag name="DVSHAPEID" val="7Zh0mnJPcxXhtguRpmTGSG"/>
</p:tagLst>
</file>

<file path=ppt/tags/tag78.xml><?xml version="1.0" encoding="utf-8"?>
<p:tagLst xmlns:a="http://schemas.openxmlformats.org/drawingml/2006/main" xmlns:r="http://schemas.openxmlformats.org/officeDocument/2006/relationships" xmlns:p="http://schemas.openxmlformats.org/presentationml/2006/main">
  <p:tag name="DVSHAPEID" val="BkSMneHn7yrNI37IUbHZbP"/>
</p:tagLst>
</file>

<file path=ppt/tags/tag79.xml><?xml version="1.0" encoding="utf-8"?>
<p:tagLst xmlns:a="http://schemas.openxmlformats.org/drawingml/2006/main" xmlns:r="http://schemas.openxmlformats.org/officeDocument/2006/relationships" xmlns:p="http://schemas.openxmlformats.org/presentationml/2006/main">
  <p:tag name="DVSHAPEID" val="iYisUkgadgIqnX8zZu7Ppp"/>
</p:tagLst>
</file>

<file path=ppt/tags/tag8.xml><?xml version="1.0" encoding="utf-8"?>
<p:tagLst xmlns:a="http://schemas.openxmlformats.org/drawingml/2006/main" xmlns:r="http://schemas.openxmlformats.org/officeDocument/2006/relationships" xmlns:p="http://schemas.openxmlformats.org/presentationml/2006/main">
  <p:tag name="DVSHAPEID" val="yt1cXzmRPhqG21gPc4NxFz"/>
</p:tagLst>
</file>

<file path=ppt/tags/tag80.xml><?xml version="1.0" encoding="utf-8"?>
<p:tagLst xmlns:a="http://schemas.openxmlformats.org/drawingml/2006/main" xmlns:r="http://schemas.openxmlformats.org/officeDocument/2006/relationships" xmlns:p="http://schemas.openxmlformats.org/presentationml/2006/main">
  <p:tag name="DVSHAPEID" val="PFyrKHrIYTvM1UtVkn7Xkb"/>
</p:tagLst>
</file>

<file path=ppt/tags/tag81.xml><?xml version="1.0" encoding="utf-8"?>
<p:tagLst xmlns:a="http://schemas.openxmlformats.org/drawingml/2006/main" xmlns:r="http://schemas.openxmlformats.org/officeDocument/2006/relationships" xmlns:p="http://schemas.openxmlformats.org/presentationml/2006/main">
  <p:tag name="DVSHAPEID" val="5iF9AlbcRmpT8DUszyJvhO"/>
</p:tagLst>
</file>

<file path=ppt/tags/tag82.xml><?xml version="1.0" encoding="utf-8"?>
<p:tagLst xmlns:a="http://schemas.openxmlformats.org/drawingml/2006/main" xmlns:r="http://schemas.openxmlformats.org/officeDocument/2006/relationships" xmlns:p="http://schemas.openxmlformats.org/presentationml/2006/main">
  <p:tag name="DVSHAPEID" val="VBWe54aJHs4EAfMB75wL18"/>
</p:tagLst>
</file>

<file path=ppt/tags/tag83.xml><?xml version="1.0" encoding="utf-8"?>
<p:tagLst xmlns:a="http://schemas.openxmlformats.org/drawingml/2006/main" xmlns:r="http://schemas.openxmlformats.org/officeDocument/2006/relationships" xmlns:p="http://schemas.openxmlformats.org/presentationml/2006/main">
  <p:tag name="DVSHAPEID" val="m8LQ0RNyeOUgm4dmg727FX"/>
</p:tagLst>
</file>

<file path=ppt/tags/tag84.xml><?xml version="1.0" encoding="utf-8"?>
<p:tagLst xmlns:a="http://schemas.openxmlformats.org/drawingml/2006/main" xmlns:r="http://schemas.openxmlformats.org/officeDocument/2006/relationships" xmlns:p="http://schemas.openxmlformats.org/presentationml/2006/main">
  <p:tag name="DVSHAPEID" val="Ot2EGYrDYvMNeOse3jW8eg"/>
</p:tagLst>
</file>

<file path=ppt/tags/tag85.xml><?xml version="1.0" encoding="utf-8"?>
<p:tagLst xmlns:a="http://schemas.openxmlformats.org/drawingml/2006/main" xmlns:r="http://schemas.openxmlformats.org/officeDocument/2006/relationships" xmlns:p="http://schemas.openxmlformats.org/presentationml/2006/main">
  <p:tag name="DVSHAPEID" val="KjTHnLPpJTtpjhOmaO7APo"/>
</p:tagLst>
</file>

<file path=ppt/tags/tag86.xml><?xml version="1.0" encoding="utf-8"?>
<p:tagLst xmlns:a="http://schemas.openxmlformats.org/drawingml/2006/main" xmlns:r="http://schemas.openxmlformats.org/officeDocument/2006/relationships" xmlns:p="http://schemas.openxmlformats.org/presentationml/2006/main">
  <p:tag name="DVSHAPEID" val="uzPoT13JbwJyJILYBGNzMS"/>
</p:tagLst>
</file>

<file path=ppt/tags/tag87.xml><?xml version="1.0" encoding="utf-8"?>
<p:tagLst xmlns:a="http://schemas.openxmlformats.org/drawingml/2006/main" xmlns:r="http://schemas.openxmlformats.org/officeDocument/2006/relationships" xmlns:p="http://schemas.openxmlformats.org/presentationml/2006/main">
  <p:tag name="DVSHAPEID" val="jPuaqH871DqlPjSYRNl0IW"/>
</p:tagLst>
</file>

<file path=ppt/tags/tag88.xml><?xml version="1.0" encoding="utf-8"?>
<p:tagLst xmlns:a="http://schemas.openxmlformats.org/drawingml/2006/main" xmlns:r="http://schemas.openxmlformats.org/officeDocument/2006/relationships" xmlns:p="http://schemas.openxmlformats.org/presentationml/2006/main">
  <p:tag name="DVSHAPEID" val="FLy5AbdqNgCBf0UJBmA3u6"/>
</p:tagLst>
</file>

<file path=ppt/tags/tag89.xml><?xml version="1.0" encoding="utf-8"?>
<p:tagLst xmlns:a="http://schemas.openxmlformats.org/drawingml/2006/main" xmlns:r="http://schemas.openxmlformats.org/officeDocument/2006/relationships" xmlns:p="http://schemas.openxmlformats.org/presentationml/2006/main">
  <p:tag name="DVSHAPEID" val="8nSs6CO0dMam9JBk6XUBQ9"/>
</p:tagLst>
</file>

<file path=ppt/tags/tag9.xml><?xml version="1.0" encoding="utf-8"?>
<p:tagLst xmlns:a="http://schemas.openxmlformats.org/drawingml/2006/main" xmlns:r="http://schemas.openxmlformats.org/officeDocument/2006/relationships" xmlns:p="http://schemas.openxmlformats.org/presentationml/2006/main">
  <p:tag name="DVSHAPEID" val="TUDQWsNaB3icYR7VvmIgcD"/>
</p:tagLst>
</file>

<file path=ppt/tags/tag90.xml><?xml version="1.0" encoding="utf-8"?>
<p:tagLst xmlns:a="http://schemas.openxmlformats.org/drawingml/2006/main" xmlns:r="http://schemas.openxmlformats.org/officeDocument/2006/relationships" xmlns:p="http://schemas.openxmlformats.org/presentationml/2006/main">
  <p:tag name="DVSHAPEID" val="Je3R47cZpEszDac84BBM3Q"/>
</p:tagLst>
</file>

<file path=ppt/tags/tag91.xml><?xml version="1.0" encoding="utf-8"?>
<p:tagLst xmlns:a="http://schemas.openxmlformats.org/drawingml/2006/main" xmlns:r="http://schemas.openxmlformats.org/officeDocument/2006/relationships" xmlns:p="http://schemas.openxmlformats.org/presentationml/2006/main">
  <p:tag name="DVSHAPEID" val="rTRa7ggC9TgYEEpfxHOdmv"/>
</p:tagLst>
</file>

<file path=ppt/tags/tag92.xml><?xml version="1.0" encoding="utf-8"?>
<p:tagLst xmlns:a="http://schemas.openxmlformats.org/drawingml/2006/main" xmlns:r="http://schemas.openxmlformats.org/officeDocument/2006/relationships" xmlns:p="http://schemas.openxmlformats.org/presentationml/2006/main">
  <p:tag name="DVSHAPEID" val="Uz6r8XTiZ36SNaZT0VJNvz"/>
</p:tagLst>
</file>

<file path=ppt/tags/tag93.xml><?xml version="1.0" encoding="utf-8"?>
<p:tagLst xmlns:a="http://schemas.openxmlformats.org/drawingml/2006/main" xmlns:r="http://schemas.openxmlformats.org/officeDocument/2006/relationships" xmlns:p="http://schemas.openxmlformats.org/presentationml/2006/main">
  <p:tag name="DVSHAPEID" val="jFvyJO4UYPuVYh4G8iJQUc"/>
</p:tagLst>
</file>

<file path=ppt/tags/tag94.xml><?xml version="1.0" encoding="utf-8"?>
<p:tagLst xmlns:a="http://schemas.openxmlformats.org/drawingml/2006/main" xmlns:r="http://schemas.openxmlformats.org/officeDocument/2006/relationships" xmlns:p="http://schemas.openxmlformats.org/presentationml/2006/main">
  <p:tag name="DVSHAPEID" val="FaDbSJvOQYWtWxGbyfln2P"/>
</p:tagLst>
</file>

<file path=ppt/tags/tag95.xml><?xml version="1.0" encoding="utf-8"?>
<p:tagLst xmlns:a="http://schemas.openxmlformats.org/drawingml/2006/main" xmlns:r="http://schemas.openxmlformats.org/officeDocument/2006/relationships" xmlns:p="http://schemas.openxmlformats.org/presentationml/2006/main">
  <p:tag name="DVSHAPEID" val="XdmHq0BQ1hpzXQZzFl9NZa"/>
</p:tagLst>
</file>

<file path=ppt/tags/tag96.xml><?xml version="1.0" encoding="utf-8"?>
<p:tagLst xmlns:a="http://schemas.openxmlformats.org/drawingml/2006/main" xmlns:r="http://schemas.openxmlformats.org/officeDocument/2006/relationships" xmlns:p="http://schemas.openxmlformats.org/presentationml/2006/main">
  <p:tag name="DVSHAPEID" val="DT3wRDPQI7iQcqObivc0XF"/>
</p:tagLst>
</file>

<file path=ppt/tags/tag97.xml><?xml version="1.0" encoding="utf-8"?>
<p:tagLst xmlns:a="http://schemas.openxmlformats.org/drawingml/2006/main" xmlns:r="http://schemas.openxmlformats.org/officeDocument/2006/relationships" xmlns:p="http://schemas.openxmlformats.org/presentationml/2006/main">
  <p:tag name="DVSHAPEID" val="4mzPbYz0efPNzsEU8Y1bzh"/>
</p:tagLst>
</file>

<file path=ppt/tags/tag98.xml><?xml version="1.0" encoding="utf-8"?>
<p:tagLst xmlns:a="http://schemas.openxmlformats.org/drawingml/2006/main" xmlns:r="http://schemas.openxmlformats.org/officeDocument/2006/relationships" xmlns:p="http://schemas.openxmlformats.org/presentationml/2006/main">
  <p:tag name="DVSHAPEID" val="h7EzKt2EAZdYPGW2rQgHT3"/>
</p:tagLst>
</file>

<file path=ppt/tags/tag99.xml><?xml version="1.0" encoding="utf-8"?>
<p:tagLst xmlns:a="http://schemas.openxmlformats.org/drawingml/2006/main" xmlns:r="http://schemas.openxmlformats.org/officeDocument/2006/relationships" xmlns:p="http://schemas.openxmlformats.org/presentationml/2006/main">
  <p:tag name="DVSHAPEID" val="1oQmxoneZL6N5saCe5YAEQ"/>
</p:tagLst>
</file>

<file path=ppt/theme/_rels/theme9.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template">
  <a:themeElements>
    <a:clrScheme name="DBrumley201205 1">
      <a:dk1>
        <a:srgbClr val="000000"/>
      </a:dk1>
      <a:lt1>
        <a:srgbClr val="FFFFFF"/>
      </a:lt1>
      <a:dk2>
        <a:srgbClr val="990000"/>
      </a:dk2>
      <a:lt2>
        <a:srgbClr val="E3E1E1"/>
      </a:lt2>
      <a:accent1>
        <a:srgbClr val="990000"/>
      </a:accent1>
      <a:accent2>
        <a:srgbClr val="E47932"/>
      </a:accent2>
      <a:accent3>
        <a:srgbClr val="00709E"/>
      </a:accent3>
      <a:accent4>
        <a:srgbClr val="595A5A"/>
      </a:accent4>
      <a:accent5>
        <a:srgbClr val="009446"/>
      </a:accent5>
      <a:accent6>
        <a:srgbClr val="936241"/>
      </a:accent6>
      <a:hlink>
        <a:srgbClr val="0000FF"/>
      </a:hlink>
      <a:folHlink>
        <a:srgbClr val="800080"/>
      </a:folHlink>
    </a:clrScheme>
    <a:fontScheme name="Office 2">
      <a:majorFont>
        <a:latin typeface="Calibri"/>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mbria"/>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28575" cap="rnd" cmpd="sng">
          <a:noFill/>
          <a:prstDash val="solid"/>
          <a:miter lim="800000"/>
        </a:ln>
        <a:effectLst/>
      </a:spPr>
      <a:bodyPr wrap="square" lIns="0" tIns="0" rIns="0" bIns="0" rtlCol="0" anchor="ctr" anchorCtr="1">
        <a:noAutofit/>
      </a:bodyPr>
      <a:lstStyle>
        <a:defPPr algn="ctr">
          <a:defRPr sz="24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28575" cap="rnd" cmpd="sng">
          <a:solidFill>
            <a:schemeClr val="tx1"/>
          </a:solidFill>
          <a:miter lim="800000"/>
          <a:headEnd type="none"/>
          <a:tailEnd type="none"/>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nchor="t" anchorCtr="0">
        <a:spAutoFit/>
      </a:bodyPr>
      <a:lstStyle>
        <a:defPPr>
          <a:defRPr sz="3200" dirty="0" smtClean="0"/>
        </a:defPPr>
      </a:lstStyle>
    </a:txDef>
  </a:objectDefaults>
  <a:extraClrSchemeLst/>
</a:theme>
</file>

<file path=ppt/theme/theme10.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template">
  <a:themeElements>
    <a:clrScheme name="Custom 3">
      <a:dk1>
        <a:srgbClr val="000000"/>
      </a:dk1>
      <a:lt1>
        <a:srgbClr val="FFFFFE"/>
      </a:lt1>
      <a:dk2>
        <a:srgbClr val="990000"/>
      </a:dk2>
      <a:lt2>
        <a:srgbClr val="FFFFFE"/>
      </a:lt2>
      <a:accent1>
        <a:srgbClr val="A32D1F"/>
      </a:accent1>
      <a:accent2>
        <a:srgbClr val="E47932"/>
      </a:accent2>
      <a:accent3>
        <a:srgbClr val="A32D1F"/>
      </a:accent3>
      <a:accent4>
        <a:srgbClr val="595A5A"/>
      </a:accent4>
      <a:accent5>
        <a:srgbClr val="009446"/>
      </a:accent5>
      <a:accent6>
        <a:srgbClr val="936241"/>
      </a:accent6>
      <a:hlink>
        <a:srgbClr val="0000FF"/>
      </a:hlink>
      <a:folHlink>
        <a:srgbClr val="800080"/>
      </a:folHlink>
    </a:clrScheme>
    <a:fontScheme name="Office 2">
      <a:majorFont>
        <a:latin typeface="Calibri"/>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mbria"/>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0000" dist="23000" dir="5400000" rotWithShape="0">
            <a:srgbClr val="000000">
              <a:alpha val="35000"/>
            </a:srgbClr>
          </a:outerShdw>
        </a:effectLst>
      </a:spPr>
      <a:bodyPr wrap="square" rtlCol="0" anchor="ctr" anchorCtr="1">
        <a:noAutofit/>
      </a:bodyPr>
      <a:lstStyle>
        <a:defPPr algn="ctr">
          <a:defRPr sz="28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tailEnd type="arrow"/>
        </a:ln>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template">
  <a:themeElements>
    <a:clrScheme name="DBrumley201205 1">
      <a:dk1>
        <a:srgbClr val="000000"/>
      </a:dk1>
      <a:lt1>
        <a:srgbClr val="FFFFFF"/>
      </a:lt1>
      <a:dk2>
        <a:srgbClr val="990000"/>
      </a:dk2>
      <a:lt2>
        <a:srgbClr val="E3E1E1"/>
      </a:lt2>
      <a:accent1>
        <a:srgbClr val="990000"/>
      </a:accent1>
      <a:accent2>
        <a:srgbClr val="E47932"/>
      </a:accent2>
      <a:accent3>
        <a:srgbClr val="00709E"/>
      </a:accent3>
      <a:accent4>
        <a:srgbClr val="595A5A"/>
      </a:accent4>
      <a:accent5>
        <a:srgbClr val="009446"/>
      </a:accent5>
      <a:accent6>
        <a:srgbClr val="936241"/>
      </a:accent6>
      <a:hlink>
        <a:srgbClr val="0000FF"/>
      </a:hlink>
      <a:folHlink>
        <a:srgbClr val="800080"/>
      </a:folHlink>
    </a:clrScheme>
    <a:fontScheme name="Office 2">
      <a:majorFont>
        <a:latin typeface="Calibri"/>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mbria"/>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miter lim="800000"/>
        </a:ln>
      </a:spPr>
      <a:bodyPr rot="0" spcFirstLastPara="0" vertOverflow="overflow" horzOverflow="overflow" vert="horz" wrap="square" lIns="0" tIns="0" rIns="0" bIns="0" numCol="1" spcCol="0" rtlCol="0" fromWordArt="0" anchor="ctr" anchorCtr="1" forceAA="0" compatLnSpc="1">
        <a:prstTxWarp prst="textNoShape">
          <a:avLst/>
        </a:prstTxWarp>
        <a:noAutofit/>
      </a:bodyPr>
      <a:lstStyle>
        <a:defPPr algn="ctr">
          <a:defRPr sz="2400" dirty="0" smtClean="0">
            <a:solidFill>
              <a:srgbClr val="000000"/>
            </a:solidFill>
          </a:defRPr>
        </a:defPPr>
      </a:lstStyle>
      <a:style>
        <a:lnRef idx="2">
          <a:schemeClr val="accent4"/>
        </a:lnRef>
        <a:fillRef idx="1">
          <a:schemeClr val="lt1"/>
        </a:fillRef>
        <a:effectRef idx="0">
          <a:schemeClr val="accent4"/>
        </a:effectRef>
        <a:fontRef idx="minor">
          <a:schemeClr val="dk1"/>
        </a:fontRef>
      </a:style>
    </a:spDef>
    <a:lnDef>
      <a:spPr>
        <a:ln w="28575" cap="rnd" cmpd="sng">
          <a:solidFill>
            <a:schemeClr val="tx1"/>
          </a:solidFill>
          <a:miter lim="800000"/>
          <a:headEnd type="none"/>
          <a:tailEnd type="none"/>
        </a:ln>
        <a:effectLst/>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chor="t" anchorCtr="0">
        <a:normAutofit fontScale="92500" lnSpcReduction="10000"/>
      </a:bodyPr>
      <a:lstStyle>
        <a:defPPr marL="0">
          <a:buFont typeface="Arial"/>
          <a:buNone/>
          <a:defRPr sz="2800" dirty="0" smtClean="0"/>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onstantia-Franklin Gothic Book">
      <a:maj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UNCW">
  <a:themeElements>
    <a:clrScheme name="Foundry">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_UNCW">
  <a:themeElements>
    <a:clrScheme name="Foundry">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聚合">
  <a:themeElements>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21602</TotalTime>
  <Words>3545</Words>
  <Application>Microsoft Office PowerPoint</Application>
  <PresentationFormat>全屏显示(4:3)</PresentationFormat>
  <Paragraphs>492</Paragraphs>
  <Slides>54</Slides>
  <Notes>44</Notes>
  <HiddenSlides>0</HiddenSlides>
  <MMClips>1</MMClips>
  <ScaleCrop>false</ScaleCrop>
  <HeadingPairs>
    <vt:vector size="6" baseType="variant">
      <vt:variant>
        <vt:lpstr>已用的字体</vt:lpstr>
      </vt:variant>
      <vt:variant>
        <vt:i4>17</vt:i4>
      </vt:variant>
      <vt:variant>
        <vt:lpstr>主题</vt:lpstr>
      </vt:variant>
      <vt:variant>
        <vt:i4>11</vt:i4>
      </vt:variant>
      <vt:variant>
        <vt:lpstr>幻灯片标题</vt:lpstr>
      </vt:variant>
      <vt:variant>
        <vt:i4>54</vt:i4>
      </vt:variant>
    </vt:vector>
  </HeadingPairs>
  <TitlesOfParts>
    <vt:vector size="82" baseType="lpstr">
      <vt:lpstr>Helvetica Neue</vt:lpstr>
      <vt:lpstr>等线</vt:lpstr>
      <vt:lpstr>微软雅黑</vt:lpstr>
      <vt:lpstr>Arial</vt:lpstr>
      <vt:lpstr>Book Antiqua</vt:lpstr>
      <vt:lpstr>Calibri</vt:lpstr>
      <vt:lpstr>Cambria</vt:lpstr>
      <vt:lpstr>Cambria Math</vt:lpstr>
      <vt:lpstr>Constantia</vt:lpstr>
      <vt:lpstr>Franklin Gothic Book</vt:lpstr>
      <vt:lpstr>Lucida Sans Unicode</vt:lpstr>
      <vt:lpstr>Tahoma</vt:lpstr>
      <vt:lpstr>Times New Roman</vt:lpstr>
      <vt:lpstr>Verdana</vt:lpstr>
      <vt:lpstr>Wingdings</vt:lpstr>
      <vt:lpstr>Wingdings 2</vt:lpstr>
      <vt:lpstr>Wingdings 3</vt:lpstr>
      <vt:lpstr>template</vt:lpstr>
      <vt:lpstr>1_template</vt:lpstr>
      <vt:lpstr>2_template</vt:lpstr>
      <vt:lpstr>Office Theme</vt:lpstr>
      <vt:lpstr>Office 主题</vt:lpstr>
      <vt:lpstr>UNCW</vt:lpstr>
      <vt:lpstr>1_UNCW</vt:lpstr>
      <vt:lpstr>1_Office Theme</vt:lpstr>
      <vt:lpstr>聚合</vt:lpstr>
      <vt:lpstr>2_Office Theme</vt:lpstr>
      <vt:lpstr>Office 主题​​</vt:lpstr>
      <vt:lpstr>Information Security and Management</vt:lpstr>
      <vt:lpstr>PowerPoint 演示文稿</vt:lpstr>
      <vt:lpstr>PowerPoint 演示文稿</vt:lpstr>
      <vt:lpstr>PowerPoint 演示文稿</vt:lpstr>
      <vt:lpstr>PowerPoint 演示文稿</vt:lpstr>
      <vt:lpstr>Difference</vt:lpstr>
      <vt:lpstr>Difference</vt:lpstr>
      <vt:lpstr>Internet Security</vt:lpstr>
      <vt:lpstr>Difference</vt:lpstr>
      <vt:lpstr>Key Objectives of Computer Security</vt:lpstr>
      <vt:lpstr>Key Objectives of Computer Security</vt:lpstr>
      <vt:lpstr>Key Objectives of Computer Security</vt:lpstr>
      <vt:lpstr>Key Objectives of Computer Security</vt:lpstr>
      <vt:lpstr>Bit-Flipping Attack</vt:lpstr>
      <vt:lpstr>Bit-Flipping Attack</vt:lpstr>
      <vt:lpstr>Bit-Flipping Attack: example</vt:lpstr>
      <vt:lpstr>China a main target of US NSA cyberattacks, with key infrastructure under threat</vt:lpstr>
      <vt:lpstr>Man-in-the-middle attack</vt:lpstr>
      <vt:lpstr>Sample Attacks: Man-in-the-Browser</vt:lpstr>
      <vt:lpstr>PowerPoint 演示文稿</vt:lpstr>
      <vt:lpstr>Relationships among the security Concepts</vt:lpstr>
      <vt:lpstr>Security Threats / Attacks</vt:lpstr>
      <vt:lpstr>Types of Attacks</vt:lpstr>
      <vt:lpstr>Passive Attacks</vt:lpstr>
      <vt:lpstr>Active Attacks (1)</vt:lpstr>
      <vt:lpstr>Active Attacks (2)</vt:lpstr>
      <vt:lpstr>Summary of Attacks</vt:lpstr>
      <vt:lpstr>Some Questions</vt:lpstr>
      <vt:lpstr>PowerPoint 演示文稿</vt:lpstr>
      <vt:lpstr>Balancing Information Security and Access</vt:lpstr>
      <vt:lpstr>Balancing Information Security and Access</vt:lpstr>
      <vt:lpstr>What is InfoSec Risk Management</vt:lpstr>
      <vt:lpstr>What is InfoSec Risk Management</vt:lpstr>
      <vt:lpstr>PowerPoint 演示文稿</vt:lpstr>
      <vt:lpstr>Learning and privacy</vt:lpstr>
      <vt:lpstr>Privacy v.s. Security</vt:lpstr>
      <vt:lpstr>Genome Privacy Threats</vt:lpstr>
      <vt:lpstr>Does Hiding Private Data Really Work?   </vt:lpstr>
      <vt:lpstr>Inference Attacks</vt:lpstr>
      <vt:lpstr>Privacy Preserving Data Publishing</vt:lpstr>
      <vt:lpstr>Genome Privacy: Attack Procedure</vt:lpstr>
      <vt:lpstr>Tug of War</vt:lpstr>
      <vt:lpstr>Facebook Privacy Leak</vt:lpstr>
      <vt:lpstr>PowerPoint 演示文稿</vt:lpstr>
      <vt:lpstr>Attacker’s Motivation (Cont.)</vt:lpstr>
      <vt:lpstr>A Data Trading Model</vt:lpstr>
      <vt:lpstr>Privacy Preserving Deep Learning</vt:lpstr>
      <vt:lpstr>Challenges of Private Data Release</vt:lpstr>
      <vt:lpstr>Challenges of Private Data Release</vt:lpstr>
      <vt:lpstr>Scenario 1: Dataset Release</vt:lpstr>
      <vt:lpstr>Scenario 1: Dataset Release</vt:lpstr>
      <vt:lpstr>PowerPoint 演示文稿</vt:lpstr>
      <vt:lpstr>Scenario 2: Statistical Data Release</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Darpa Presentation</dc:title>
  <dc:creator>ed</dc:creator>
  <cp:lastModifiedBy>365VIP</cp:lastModifiedBy>
  <cp:revision>4788</cp:revision>
  <dcterms:created xsi:type="dcterms:W3CDTF">2011-11-02T18:57:24Z</dcterms:created>
  <dcterms:modified xsi:type="dcterms:W3CDTF">2024-03-22T03:39:20Z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Google.Documents.Tracking">
    <vt:lpwstr>false</vt:lpwstr>
  </property>
  <property fmtid="{D5CDD505-2E9C-101B-9397-08002B2CF9AE}" pid="3" name="Google.Documents.DocumentId">
    <vt:lpwstr>11L1CS3lWunNfTuci5gPLtht4ZjOn7gyfIKyZn-f7p20</vt:lpwstr>
  </property>
  <property fmtid="{D5CDD505-2E9C-101B-9397-08002B2CF9AE}" pid="4" name="Google.Documents.RevisionId">
    <vt:lpwstr>13701622749194124332</vt:lpwstr>
  </property>
  <property fmtid="{D5CDD505-2E9C-101B-9397-08002B2CF9AE}" pid="5" name="Google.Documents.PreviousRevisionId">
    <vt:lpwstr>17594234182614114890</vt:lpwstr>
  </property>
  <property fmtid="{D5CDD505-2E9C-101B-9397-08002B2CF9AE}" pid="6" name="Google.Documents.PluginVersion">
    <vt:lpwstr>2.0.2424.7283</vt:lpwstr>
  </property>
  <property fmtid="{D5CDD505-2E9C-101B-9397-08002B2CF9AE}" pid="7" name="Google.Documents.MergeIncapabilityFlags">
    <vt:i4>0</vt:i4>
  </property>
</Properties>
</file>